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96"/>
  </p:notesMasterIdLst>
  <p:sldIdLst>
    <p:sldId id="256" r:id="rId2"/>
    <p:sldId id="257" r:id="rId3"/>
    <p:sldId id="258" r:id="rId4"/>
    <p:sldId id="259" r:id="rId5"/>
    <p:sldId id="260" r:id="rId6"/>
    <p:sldId id="261" r:id="rId7"/>
    <p:sldId id="262" r:id="rId8"/>
    <p:sldId id="263" r:id="rId9"/>
    <p:sldId id="346" r:id="rId10"/>
    <p:sldId id="264" r:id="rId11"/>
    <p:sldId id="265" r:id="rId12"/>
    <p:sldId id="355" r:id="rId13"/>
    <p:sldId id="357" r:id="rId14"/>
    <p:sldId id="356" r:id="rId15"/>
    <p:sldId id="358" r:id="rId16"/>
    <p:sldId id="266" r:id="rId17"/>
    <p:sldId id="267" r:id="rId18"/>
    <p:sldId id="268" r:id="rId19"/>
    <p:sldId id="269" r:id="rId20"/>
    <p:sldId id="277" r:id="rId21"/>
    <p:sldId id="271" r:id="rId22"/>
    <p:sldId id="272" r:id="rId23"/>
    <p:sldId id="273" r:id="rId24"/>
    <p:sldId id="274" r:id="rId25"/>
    <p:sldId id="275" r:id="rId26"/>
    <p:sldId id="276"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5" r:id="rId62"/>
    <p:sldId id="348" r:id="rId63"/>
    <p:sldId id="350" r:id="rId64"/>
    <p:sldId id="347" r:id="rId65"/>
    <p:sldId id="320" r:id="rId66"/>
    <p:sldId id="321" r:id="rId67"/>
    <p:sldId id="322" r:id="rId68"/>
    <p:sldId id="323" r:id="rId69"/>
    <p:sldId id="345" r:id="rId70"/>
    <p:sldId id="324" r:id="rId71"/>
    <p:sldId id="325" r:id="rId72"/>
    <p:sldId id="326" r:id="rId73"/>
    <p:sldId id="327" r:id="rId74"/>
    <p:sldId id="328" r:id="rId75"/>
    <p:sldId id="329" r:id="rId76"/>
    <p:sldId id="330" r:id="rId77"/>
    <p:sldId id="351" r:id="rId78"/>
    <p:sldId id="352" r:id="rId79"/>
    <p:sldId id="354" r:id="rId80"/>
    <p:sldId id="353"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Lst>
  <p:sldSz cx="9906000" cy="6858000" type="A4"/>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97" roundtripDataSignature="AMtx7mgnsMw2/SrQqY79zWbYLsmTOzQZo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2" d="100"/>
          <a:sy n="112" d="100"/>
        </p:scale>
        <p:origin x="46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customschemas.google.com/relationships/presentationmetadata" Target="meta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1"/>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1"/>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 name="Google Shape;92;p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0: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7" name="Google Shape;177;p1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0: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7" name="Google Shape;177;p1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60702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 name="Google Shape;186;p1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7" name="Google Shape;197;p1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1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6" name="Google Shape;216;p1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2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5" name="Google Shape;295;p2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p1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7" name="Google Shape;247;p1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7" name="Google Shape;257;p1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 name="Google Shape;98;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6" name="Google Shape;266;p1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p2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6" name="Google Shape;286;p2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2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5" name="Google Shape;305;p2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2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2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2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9" name="Google Shape;329;p2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9" name="Google Shape;339;p2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2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8" name="Google Shape;348;p2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2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7" name="Google Shape;357;p2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6" name="Google Shape;366;p2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 name="Google Shape;107;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30: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5" name="Google Shape;375;p3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4" name="Google Shape;384;p3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3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7" name="Google Shape;397;p3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3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0" name="Google Shape;410;p3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3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4" name="Google Shape;424;p3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3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1" name="Google Shape;441;p3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3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0" name="Google Shape;450;p3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3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0" name="Google Shape;460;p3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3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9" name="Google Shape;469;p3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3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8" name="Google Shape;478;p3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7" name="Google Shape;117;p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40: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8" name="Google Shape;488;p4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4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7" name="Google Shape;497;p4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4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9" name="Google Shape;509;p4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4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0" name="Google Shape;520;p4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4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0" name="Google Shape;530;p4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4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9" name="Google Shape;539;p4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4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3" name="Google Shape;553;p4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4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sudo vi/etc/systemd/system/ardupilot.service</a:t>
            </a:r>
            <a:endParaRPr/>
          </a:p>
          <a:p>
            <a:pPr marL="0" lvl="0" indent="0" algn="l" rtl="0">
              <a:lnSpc>
                <a:spcPct val="100000"/>
              </a:lnSpc>
              <a:spcBef>
                <a:spcPts val="0"/>
              </a:spcBef>
              <a:spcAft>
                <a:spcPts val="0"/>
              </a:spcAft>
              <a:buSzPts val="1400"/>
              <a:buNone/>
            </a:pPr>
            <a:endParaRPr/>
          </a:p>
        </p:txBody>
      </p:sp>
      <p:sp>
        <p:nvSpPr>
          <p:cNvPr id="562" name="Google Shape;562;p4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4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9" name="Google Shape;579;p4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9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8" name="Google Shape;588;p9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 name="Google Shape;127;p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50: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1" name="Google Shape;601;p5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5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0" name="Google Shape;610;p5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5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9" name="Google Shape;619;p5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5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8" name="Google Shape;628;p5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5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7" name="Google Shape;637;p5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5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6" name="Google Shape;646;p5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p9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5" name="Google Shape;655;p9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9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9" name="Google Shape;679;p9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9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9" name="Google Shape;679;p9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452500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p4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5" name="Google Shape;715;p4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9" name="Google Shape;139;p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p7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4" name="Google Shape;724;p7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7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3" name="Google Shape;733;p7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p9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3" name="Google Shape;743;p9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5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4" name="Google Shape;754;p5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5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3" name="Google Shape;763;p5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p5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2" name="Google Shape;772;p5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p5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2" name="Google Shape;782;p5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p60: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2" name="Google Shape;792;p6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p6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2" name="Google Shape;802;p6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6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2" name="Google Shape;812;p6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48" name="Google Shape;148;p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p6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822" name="Google Shape;822;p6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p6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1" name="Google Shape;831;p6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p7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0" name="Google Shape;840;p7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p7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9" name="Google Shape;849;p7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p10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9" name="Google Shape;859;p10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p10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6" name="Google Shape;866;p10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p10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5" name="Google Shape;875;p10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p10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4" name="Google Shape;884;p10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p10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93" name="Google Shape;893;p10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p10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3" name="Google Shape;903;p10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7" name="Google Shape;157;p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10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3" name="Google Shape;913;p10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p7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3" name="Google Shape;923;p7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p7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2" name="Google Shape;932;p7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p80: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1" name="Google Shape;941;p8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7" name="Google Shape;167;p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15"/>
        <p:cNvGrpSpPr/>
        <p:nvPr/>
      </p:nvGrpSpPr>
      <p:grpSpPr>
        <a:xfrm>
          <a:off x="0" y="0"/>
          <a:ext cx="0" cy="0"/>
          <a:chOff x="0" y="0"/>
          <a:chExt cx="0" cy="0"/>
        </a:xfrm>
      </p:grpSpPr>
      <p:sp>
        <p:nvSpPr>
          <p:cNvPr id="16" name="Google Shape;16;p82"/>
          <p:cNvSpPr txBox="1">
            <a:spLocks noGrp="1"/>
          </p:cNvSpPr>
          <p:nvPr>
            <p:ph type="ctrTitle"/>
          </p:nvPr>
        </p:nvSpPr>
        <p:spPr>
          <a:xfrm>
            <a:off x="742950" y="1122363"/>
            <a:ext cx="8420100" cy="23876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6000"/>
              <a:buFont typeface="Times New Roman"/>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82"/>
          <p:cNvSpPr txBox="1">
            <a:spLocks noGrp="1"/>
          </p:cNvSpPr>
          <p:nvPr>
            <p:ph type="subTitle" idx="1"/>
          </p:nvPr>
        </p:nvSpPr>
        <p:spPr>
          <a:xfrm>
            <a:off x="1238250" y="3602038"/>
            <a:ext cx="7429500" cy="165576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1000"/>
              </a:spcBef>
              <a:spcAft>
                <a:spcPts val="0"/>
              </a:spcAft>
              <a:buClr>
                <a:schemeClr val="dk1"/>
              </a:buClr>
              <a:buSzPts val="2400"/>
              <a:buNone/>
              <a:defRPr sz="2400"/>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8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8D066533-A73B-47B7-A57B-9F1E8DB02F95}" type="datetime1">
              <a:rPr lang="en-US" smtClean="0"/>
              <a:t>8/21/2019</a:t>
            </a:fld>
            <a:endParaRPr/>
          </a:p>
        </p:txBody>
      </p:sp>
      <p:sp>
        <p:nvSpPr>
          <p:cNvPr id="19" name="Google Shape;19;p8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ko-KR" altLang="en-US" smtClean="0"/>
              <a:t>나비오 드론 제작 매뉴얼</a:t>
            </a:r>
            <a:endParaRPr/>
          </a:p>
        </p:txBody>
      </p:sp>
      <p:sp>
        <p:nvSpPr>
          <p:cNvPr id="20" name="Google Shape;20;p8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81"/>
        <p:cNvGrpSpPr/>
        <p:nvPr/>
      </p:nvGrpSpPr>
      <p:grpSpPr>
        <a:xfrm>
          <a:off x="0" y="0"/>
          <a:ext cx="0" cy="0"/>
          <a:chOff x="0" y="0"/>
          <a:chExt cx="0" cy="0"/>
        </a:xfrm>
      </p:grpSpPr>
      <p:sp>
        <p:nvSpPr>
          <p:cNvPr id="82" name="Google Shape;82;p91"/>
          <p:cNvSpPr txBox="1">
            <a:spLocks noGrp="1"/>
          </p:cNvSpPr>
          <p:nvPr>
            <p:ph type="title"/>
          </p:nvPr>
        </p:nvSpPr>
        <p:spPr>
          <a:xfrm>
            <a:off x="682328" y="365127"/>
            <a:ext cx="8543925" cy="6826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91"/>
          <p:cNvSpPr txBox="1">
            <a:spLocks noGrp="1"/>
          </p:cNvSpPr>
          <p:nvPr>
            <p:ph type="body" idx="1"/>
          </p:nvPr>
        </p:nvSpPr>
        <p:spPr>
          <a:xfrm>
            <a:off x="682329" y="1271588"/>
            <a:ext cx="419070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dk1"/>
              </a:buClr>
              <a:buSzPts val="2400"/>
              <a:buNone/>
              <a:defRPr sz="2400" b="1"/>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4" name="Google Shape;84;p91"/>
          <p:cNvSpPr txBox="1">
            <a:spLocks noGrp="1"/>
          </p:cNvSpPr>
          <p:nvPr>
            <p:ph type="body" idx="2"/>
          </p:nvPr>
        </p:nvSpPr>
        <p:spPr>
          <a:xfrm>
            <a:off x="682329" y="2095500"/>
            <a:ext cx="4190702" cy="40941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91"/>
          <p:cNvSpPr txBox="1">
            <a:spLocks noGrp="1"/>
          </p:cNvSpPr>
          <p:nvPr>
            <p:ph type="body" idx="3"/>
          </p:nvPr>
        </p:nvSpPr>
        <p:spPr>
          <a:xfrm>
            <a:off x="5014913" y="1271588"/>
            <a:ext cx="4211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dk1"/>
              </a:buClr>
              <a:buSzPts val="2400"/>
              <a:buNone/>
              <a:defRPr sz="2400" b="1"/>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6" name="Google Shape;86;p91"/>
          <p:cNvSpPr txBox="1">
            <a:spLocks noGrp="1"/>
          </p:cNvSpPr>
          <p:nvPr>
            <p:ph type="body" idx="4"/>
          </p:nvPr>
        </p:nvSpPr>
        <p:spPr>
          <a:xfrm>
            <a:off x="5014913" y="2095500"/>
            <a:ext cx="4211340" cy="40941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9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B5AC8138-C2BA-4DDB-BA5E-0DED7A6F77EA}" type="datetime1">
              <a:rPr lang="en-US" smtClean="0"/>
              <a:t>8/21/2019</a:t>
            </a:fld>
            <a:endParaRPr/>
          </a:p>
        </p:txBody>
      </p:sp>
      <p:sp>
        <p:nvSpPr>
          <p:cNvPr id="88" name="Google Shape;88;p9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ko-KR" altLang="en-US" smtClean="0"/>
              <a:t>나비오 드론 제작 매뉴얼</a:t>
            </a:r>
            <a:endParaRPr/>
          </a:p>
        </p:txBody>
      </p:sp>
      <p:sp>
        <p:nvSpPr>
          <p:cNvPr id="89" name="Google Shape;89;p9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21"/>
        <p:cNvGrpSpPr/>
        <p:nvPr/>
      </p:nvGrpSpPr>
      <p:grpSpPr>
        <a:xfrm>
          <a:off x="0" y="0"/>
          <a:ext cx="0" cy="0"/>
          <a:chOff x="0" y="0"/>
          <a:chExt cx="0" cy="0"/>
        </a:xfrm>
      </p:grpSpPr>
      <p:sp>
        <p:nvSpPr>
          <p:cNvPr id="22" name="Google Shape;22;p83"/>
          <p:cNvSpPr/>
          <p:nvPr/>
        </p:nvSpPr>
        <p:spPr>
          <a:xfrm>
            <a:off x="207147" y="262785"/>
            <a:ext cx="9491707" cy="6379555"/>
          </a:xfrm>
          <a:prstGeom prst="rect">
            <a:avLst/>
          </a:prstGeom>
          <a:gradFill>
            <a:gsLst>
              <a:gs pos="0">
                <a:srgbClr val="70A5DA"/>
              </a:gs>
              <a:gs pos="50000">
                <a:srgbClr val="539BDB"/>
              </a:gs>
              <a:gs pos="100000">
                <a:srgbClr val="4288C8"/>
              </a:gs>
            </a:gsLst>
            <a:lin ang="5400000" scaled="0"/>
          </a:gradFill>
          <a:ln>
            <a:noFill/>
          </a:ln>
          <a:effectLst>
            <a:outerShdw blurRad="57150" dist="19050" dir="5400000" algn="ctr" rotWithShape="0">
              <a:srgbClr val="000000">
                <a:alpha val="61568"/>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63"/>
              <a:buFont typeface="Arial"/>
              <a:buNone/>
            </a:pPr>
            <a:endParaRPr sz="1463" b="0" i="0" u="none" strike="noStrike" cap="none">
              <a:solidFill>
                <a:schemeClr val="lt1"/>
              </a:solidFill>
              <a:latin typeface="Calibri"/>
              <a:ea typeface="Calibri"/>
              <a:cs typeface="Calibri"/>
              <a:sym typeface="Calibri"/>
            </a:endParaRPr>
          </a:p>
        </p:txBody>
      </p:sp>
      <p:sp>
        <p:nvSpPr>
          <p:cNvPr id="23" name="Google Shape;23;p83"/>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6000"/>
              <a:buFont typeface="Times New Roman"/>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83"/>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1000"/>
              </a:spcBef>
              <a:spcAft>
                <a:spcPts val="0"/>
              </a:spcAft>
              <a:buClr>
                <a:schemeClr val="dk1"/>
              </a:buClr>
              <a:buSzPts val="2400"/>
              <a:buNone/>
              <a:defRPr sz="2400">
                <a:solidFill>
                  <a:schemeClr val="dk1"/>
                </a:solidFill>
              </a:defRPr>
            </a:lvl1pPr>
            <a:lvl2pPr marL="914400" lvl="1" indent="-228600" algn="l">
              <a:lnSpc>
                <a:spcPct val="100000"/>
              </a:lnSpc>
              <a:spcBef>
                <a:spcPts val="500"/>
              </a:spcBef>
              <a:spcAft>
                <a:spcPts val="0"/>
              </a:spcAft>
              <a:buClr>
                <a:srgbClr val="888888"/>
              </a:buClr>
              <a:buSzPts val="2000"/>
              <a:buNone/>
              <a:defRPr sz="2000">
                <a:solidFill>
                  <a:srgbClr val="888888"/>
                </a:solidFill>
              </a:defRPr>
            </a:lvl2pPr>
            <a:lvl3pPr marL="1371600" lvl="2" indent="-228600" algn="l">
              <a:lnSpc>
                <a:spcPct val="100000"/>
              </a:lnSpc>
              <a:spcBef>
                <a:spcPts val="500"/>
              </a:spcBef>
              <a:spcAft>
                <a:spcPts val="0"/>
              </a:spcAft>
              <a:buClr>
                <a:srgbClr val="888888"/>
              </a:buClr>
              <a:buSzPts val="1800"/>
              <a:buNone/>
              <a:defRPr sz="1800">
                <a:solidFill>
                  <a:srgbClr val="888888"/>
                </a:solidFill>
              </a:defRPr>
            </a:lvl3pPr>
            <a:lvl4pPr marL="1828800" lvl="3" indent="-228600" algn="l">
              <a:lnSpc>
                <a:spcPct val="100000"/>
              </a:lnSpc>
              <a:spcBef>
                <a:spcPts val="500"/>
              </a:spcBef>
              <a:spcAft>
                <a:spcPts val="0"/>
              </a:spcAft>
              <a:buClr>
                <a:srgbClr val="888888"/>
              </a:buClr>
              <a:buSzPts val="1600"/>
              <a:buNone/>
              <a:defRPr sz="1600">
                <a:solidFill>
                  <a:srgbClr val="888888"/>
                </a:solidFill>
              </a:defRPr>
            </a:lvl4pPr>
            <a:lvl5pPr marL="2286000" lvl="4" indent="-228600" algn="l">
              <a:lnSpc>
                <a:spcPct val="10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5" name="Google Shape;25;p8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E10BE0D2-4317-4CDD-BBB0-C463EDC3288D}" type="datetime1">
              <a:rPr lang="en-US" smtClean="0"/>
              <a:t>8/21/2019</a:t>
            </a:fld>
            <a:endParaRPr/>
          </a:p>
        </p:txBody>
      </p:sp>
      <p:sp>
        <p:nvSpPr>
          <p:cNvPr id="26" name="Google Shape;26;p8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ko-KR" altLang="en-US" smtClean="0"/>
              <a:t>나비오 드론 제작 매뉴얼</a:t>
            </a:r>
            <a:endParaRPr/>
          </a:p>
        </p:txBody>
      </p:sp>
      <p:sp>
        <p:nvSpPr>
          <p:cNvPr id="27" name="Google Shape;27;p8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28" name="Google Shape;28;p83"/>
          <p:cNvCxnSpPr/>
          <p:nvPr/>
        </p:nvCxnSpPr>
        <p:spPr>
          <a:xfrm>
            <a:off x="675879" y="3045204"/>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29"/>
        <p:cNvGrpSpPr/>
        <p:nvPr/>
      </p:nvGrpSpPr>
      <p:grpSpPr>
        <a:xfrm>
          <a:off x="0" y="0"/>
          <a:ext cx="0" cy="0"/>
          <a:chOff x="0" y="0"/>
          <a:chExt cx="0" cy="0"/>
        </a:xfrm>
      </p:grpSpPr>
      <p:sp>
        <p:nvSpPr>
          <p:cNvPr id="30" name="Google Shape;30;p8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84"/>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8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9A51AECA-9AC0-4E3D-9C07-A4C8297A57E7}" type="datetime1">
              <a:rPr lang="en-US" smtClean="0"/>
              <a:t>8/21/2019</a:t>
            </a:fld>
            <a:endParaRPr/>
          </a:p>
        </p:txBody>
      </p:sp>
      <p:sp>
        <p:nvSpPr>
          <p:cNvPr id="33" name="Google Shape;33;p8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ko-KR" altLang="en-US" smtClean="0"/>
              <a:t>나비오 드론 제작 매뉴얼</a:t>
            </a:r>
            <a:endParaRPr/>
          </a:p>
        </p:txBody>
      </p:sp>
      <p:sp>
        <p:nvSpPr>
          <p:cNvPr id="34" name="Google Shape;34;p8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35" name="Google Shape;35;p84"/>
          <p:cNvCxnSpPr/>
          <p:nvPr/>
        </p:nvCxnSpPr>
        <p:spPr>
          <a:xfrm>
            <a:off x="681038" y="1087542"/>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구역 머리글">
  <p:cSld name="1_구역 머리글">
    <p:spTree>
      <p:nvGrpSpPr>
        <p:cNvPr id="1" name="Shape 36"/>
        <p:cNvGrpSpPr/>
        <p:nvPr/>
      </p:nvGrpSpPr>
      <p:grpSpPr>
        <a:xfrm>
          <a:off x="0" y="0"/>
          <a:ext cx="0" cy="0"/>
          <a:chOff x="0" y="0"/>
          <a:chExt cx="0" cy="0"/>
        </a:xfrm>
      </p:grpSpPr>
      <p:sp>
        <p:nvSpPr>
          <p:cNvPr id="37" name="Google Shape;37;p85"/>
          <p:cNvSpPr/>
          <p:nvPr/>
        </p:nvSpPr>
        <p:spPr>
          <a:xfrm>
            <a:off x="207147" y="262785"/>
            <a:ext cx="9491707" cy="6379555"/>
          </a:xfrm>
          <a:prstGeom prst="rect">
            <a:avLst/>
          </a:prstGeom>
          <a:solidFill>
            <a:srgbClr val="548135"/>
          </a:solidFill>
          <a:ln>
            <a:noFill/>
          </a:ln>
          <a:effectLst>
            <a:outerShdw blurRad="57150" dist="19050" dir="5400000" algn="ctr" rotWithShape="0">
              <a:srgbClr val="000000">
                <a:alpha val="61568"/>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63"/>
              <a:buFont typeface="Arial"/>
              <a:buNone/>
            </a:pPr>
            <a:endParaRPr sz="1463" b="0" i="0" u="none" strike="noStrike" cap="none">
              <a:solidFill>
                <a:schemeClr val="lt1"/>
              </a:solidFill>
              <a:latin typeface="Calibri"/>
              <a:ea typeface="Calibri"/>
              <a:cs typeface="Calibri"/>
              <a:sym typeface="Calibri"/>
            </a:endParaRPr>
          </a:p>
        </p:txBody>
      </p:sp>
      <p:sp>
        <p:nvSpPr>
          <p:cNvPr id="38" name="Google Shape;38;p85"/>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6000"/>
              <a:buFont typeface="Times New Roman"/>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85"/>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1000"/>
              </a:spcBef>
              <a:spcAft>
                <a:spcPts val="0"/>
              </a:spcAft>
              <a:buClr>
                <a:schemeClr val="dk1"/>
              </a:buClr>
              <a:buSzPts val="2400"/>
              <a:buNone/>
              <a:defRPr sz="2400">
                <a:solidFill>
                  <a:schemeClr val="dk1"/>
                </a:solidFill>
              </a:defRPr>
            </a:lvl1pPr>
            <a:lvl2pPr marL="914400" lvl="1" indent="-228600" algn="l">
              <a:lnSpc>
                <a:spcPct val="100000"/>
              </a:lnSpc>
              <a:spcBef>
                <a:spcPts val="500"/>
              </a:spcBef>
              <a:spcAft>
                <a:spcPts val="0"/>
              </a:spcAft>
              <a:buClr>
                <a:srgbClr val="888888"/>
              </a:buClr>
              <a:buSzPts val="2000"/>
              <a:buNone/>
              <a:defRPr sz="2000">
                <a:solidFill>
                  <a:srgbClr val="888888"/>
                </a:solidFill>
              </a:defRPr>
            </a:lvl2pPr>
            <a:lvl3pPr marL="1371600" lvl="2" indent="-228600" algn="l">
              <a:lnSpc>
                <a:spcPct val="100000"/>
              </a:lnSpc>
              <a:spcBef>
                <a:spcPts val="500"/>
              </a:spcBef>
              <a:spcAft>
                <a:spcPts val="0"/>
              </a:spcAft>
              <a:buClr>
                <a:srgbClr val="888888"/>
              </a:buClr>
              <a:buSzPts val="1800"/>
              <a:buNone/>
              <a:defRPr sz="1800">
                <a:solidFill>
                  <a:srgbClr val="888888"/>
                </a:solidFill>
              </a:defRPr>
            </a:lvl3pPr>
            <a:lvl4pPr marL="1828800" lvl="3" indent="-228600" algn="l">
              <a:lnSpc>
                <a:spcPct val="100000"/>
              </a:lnSpc>
              <a:spcBef>
                <a:spcPts val="500"/>
              </a:spcBef>
              <a:spcAft>
                <a:spcPts val="0"/>
              </a:spcAft>
              <a:buClr>
                <a:srgbClr val="888888"/>
              </a:buClr>
              <a:buSzPts val="1600"/>
              <a:buNone/>
              <a:defRPr sz="1600">
                <a:solidFill>
                  <a:srgbClr val="888888"/>
                </a:solidFill>
              </a:defRPr>
            </a:lvl4pPr>
            <a:lvl5pPr marL="2286000" lvl="4" indent="-228600" algn="l">
              <a:lnSpc>
                <a:spcPct val="10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0" name="Google Shape;40;p85"/>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BEE47C3A-5528-4693-97DB-8EB34670491E}" type="datetime1">
              <a:rPr lang="en-US" smtClean="0"/>
              <a:t>8/21/2019</a:t>
            </a:fld>
            <a:endParaRPr/>
          </a:p>
        </p:txBody>
      </p:sp>
      <p:sp>
        <p:nvSpPr>
          <p:cNvPr id="41" name="Google Shape;41;p8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ko-KR" altLang="en-US" smtClean="0"/>
              <a:t>나비오 드론 제작 매뉴얼</a:t>
            </a:r>
            <a:endParaRPr/>
          </a:p>
        </p:txBody>
      </p:sp>
      <p:sp>
        <p:nvSpPr>
          <p:cNvPr id="42" name="Google Shape;42;p8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43" name="Google Shape;43;p85"/>
          <p:cNvCxnSpPr/>
          <p:nvPr/>
        </p:nvCxnSpPr>
        <p:spPr>
          <a:xfrm>
            <a:off x="675879" y="3045204"/>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44"/>
        <p:cNvGrpSpPr/>
        <p:nvPr/>
      </p:nvGrpSpPr>
      <p:grpSpPr>
        <a:xfrm>
          <a:off x="0" y="0"/>
          <a:ext cx="0" cy="0"/>
          <a:chOff x="0" y="0"/>
          <a:chExt cx="0" cy="0"/>
        </a:xfrm>
      </p:grpSpPr>
      <p:sp>
        <p:nvSpPr>
          <p:cNvPr id="45" name="Google Shape;45;p86"/>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8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E34D31B4-B773-43CE-92A1-51811F312CA6}" type="datetime1">
              <a:rPr lang="en-US" smtClean="0"/>
              <a:t>8/21/2019</a:t>
            </a:fld>
            <a:endParaRPr/>
          </a:p>
        </p:txBody>
      </p:sp>
      <p:sp>
        <p:nvSpPr>
          <p:cNvPr id="47" name="Google Shape;47;p86"/>
          <p:cNvSpPr txBox="1">
            <a:spLocks noGrp="1"/>
          </p:cNvSpPr>
          <p:nvPr>
            <p:ph type="ftr" idx="11"/>
          </p:nvPr>
        </p:nvSpPr>
        <p:spPr>
          <a:xfrm>
            <a:off x="4070838" y="6356352"/>
            <a:ext cx="202223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ko-KR" altLang="en-US" smtClean="0"/>
              <a:t>나비오 드론 제작 매뉴얼</a:t>
            </a:r>
            <a:endParaRPr/>
          </a:p>
        </p:txBody>
      </p:sp>
      <p:sp>
        <p:nvSpPr>
          <p:cNvPr id="48" name="Google Shape;48;p8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49" name="Google Shape;49;p86"/>
          <p:cNvCxnSpPr/>
          <p:nvPr/>
        </p:nvCxnSpPr>
        <p:spPr>
          <a:xfrm>
            <a:off x="681038" y="1087542"/>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제목 및 내용">
  <p:cSld name="1_제목 및 내용">
    <p:spTree>
      <p:nvGrpSpPr>
        <p:cNvPr id="1" name="Shape 50"/>
        <p:cNvGrpSpPr/>
        <p:nvPr/>
      </p:nvGrpSpPr>
      <p:grpSpPr>
        <a:xfrm>
          <a:off x="0" y="0"/>
          <a:ext cx="0" cy="0"/>
          <a:chOff x="0" y="0"/>
          <a:chExt cx="0" cy="0"/>
        </a:xfrm>
      </p:grpSpPr>
      <p:sp>
        <p:nvSpPr>
          <p:cNvPr id="51" name="Google Shape;51;p8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87"/>
          <p:cNvSpPr txBox="1">
            <a:spLocks noGrp="1"/>
          </p:cNvSpPr>
          <p:nvPr>
            <p:ph type="body" idx="1"/>
          </p:nvPr>
        </p:nvSpPr>
        <p:spPr>
          <a:xfrm>
            <a:off x="681038" y="1255271"/>
            <a:ext cx="8543925" cy="4921692"/>
          </a:xfrm>
          <a:prstGeom prst="rect">
            <a:avLst/>
          </a:prstGeom>
          <a:solidFill>
            <a:srgbClr val="222A35"/>
          </a:solidFill>
          <a:ln w="9525" cap="flat" cmpd="sng">
            <a:solidFill>
              <a:schemeClr val="accent1"/>
            </a:solidFill>
            <a:prstDash val="solid"/>
            <a:round/>
            <a:headEnd type="none" w="sm" len="sm"/>
            <a:tailEnd type="none" w="sm" len="sm"/>
          </a:ln>
        </p:spPr>
        <p:txBody>
          <a:bodyPr spcFirstLastPara="1" wrap="square" lIns="182875" tIns="45700" rIns="91425" bIns="45700" anchor="ctr" anchorCtr="0">
            <a:normAutofit/>
          </a:bodyPr>
          <a:lstStyle>
            <a:lvl1pPr marL="457200" lvl="0" indent="-317500" algn="l">
              <a:lnSpc>
                <a:spcPct val="100000"/>
              </a:lnSpc>
              <a:spcBef>
                <a:spcPts val="1000"/>
              </a:spcBef>
              <a:spcAft>
                <a:spcPts val="0"/>
              </a:spcAft>
              <a:buClr>
                <a:srgbClr val="569CD6"/>
              </a:buClr>
              <a:buSzPts val="1400"/>
              <a:buAutoNum type="arabicPeriod"/>
              <a:defRPr sz="1400">
                <a:solidFill>
                  <a:srgbClr val="569CD6"/>
                </a:solidFill>
                <a:latin typeface="Consolas"/>
                <a:ea typeface="Consolas"/>
                <a:cs typeface="Consolas"/>
                <a:sym typeface="Consolas"/>
              </a:defRPr>
            </a:lvl1pPr>
            <a:lvl2pPr marL="914400" lvl="1" indent="-406400" algn="l">
              <a:lnSpc>
                <a:spcPct val="100000"/>
              </a:lnSpc>
              <a:spcBef>
                <a:spcPts val="500"/>
              </a:spcBef>
              <a:spcAft>
                <a:spcPts val="0"/>
              </a:spcAft>
              <a:buClr>
                <a:schemeClr val="dk1"/>
              </a:buClr>
              <a:buSzPts val="2800"/>
              <a:buChar char="•"/>
              <a:defRPr/>
            </a:lvl2pPr>
            <a:lvl3pPr marL="1371600" lvl="2" indent="-406400" algn="l">
              <a:lnSpc>
                <a:spcPct val="100000"/>
              </a:lnSpc>
              <a:spcBef>
                <a:spcPts val="500"/>
              </a:spcBef>
              <a:spcAft>
                <a:spcPts val="0"/>
              </a:spcAft>
              <a:buClr>
                <a:schemeClr val="dk1"/>
              </a:buClr>
              <a:buSzPts val="2800"/>
              <a:buChar char="•"/>
              <a:defRPr/>
            </a:lvl3pPr>
            <a:lvl4pPr marL="1828800" lvl="3" indent="-406400" algn="l">
              <a:lnSpc>
                <a:spcPct val="100000"/>
              </a:lnSpc>
              <a:spcBef>
                <a:spcPts val="500"/>
              </a:spcBef>
              <a:spcAft>
                <a:spcPts val="0"/>
              </a:spcAft>
              <a:buClr>
                <a:schemeClr val="dk1"/>
              </a:buClr>
              <a:buSzPts val="2800"/>
              <a:buChar char="•"/>
              <a:defRPr/>
            </a:lvl4pPr>
            <a:lvl5pPr marL="2286000" lvl="4" indent="-406400" algn="l">
              <a:lnSpc>
                <a:spcPct val="100000"/>
              </a:lnSpc>
              <a:spcBef>
                <a:spcPts val="500"/>
              </a:spcBef>
              <a:spcAft>
                <a:spcPts val="0"/>
              </a:spcAft>
              <a:buClr>
                <a:schemeClr val="dk1"/>
              </a:buClr>
              <a:buSzPts val="2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8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F5424601-56F4-4B3E-A274-76771F69A31B}" type="datetime1">
              <a:rPr lang="en-US" smtClean="0"/>
              <a:t>8/21/2019</a:t>
            </a:fld>
            <a:endParaRPr/>
          </a:p>
        </p:txBody>
      </p:sp>
      <p:sp>
        <p:nvSpPr>
          <p:cNvPr id="54" name="Google Shape;54;p8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ko-KR" altLang="en-US" smtClean="0"/>
              <a:t>나비오 드론 제작 매뉴얼</a:t>
            </a:r>
            <a:endParaRPr/>
          </a:p>
        </p:txBody>
      </p:sp>
      <p:sp>
        <p:nvSpPr>
          <p:cNvPr id="55" name="Google Shape;55;p8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56" name="Google Shape;56;p87"/>
          <p:cNvCxnSpPr/>
          <p:nvPr/>
        </p:nvCxnSpPr>
        <p:spPr>
          <a:xfrm>
            <a:off x="681038" y="1087542"/>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콘텐츠 2개" type="twoObj">
  <p:cSld name="TWO_OBJECTS">
    <p:spTree>
      <p:nvGrpSpPr>
        <p:cNvPr id="1" name="Shape 57"/>
        <p:cNvGrpSpPr/>
        <p:nvPr/>
      </p:nvGrpSpPr>
      <p:grpSpPr>
        <a:xfrm>
          <a:off x="0" y="0"/>
          <a:ext cx="0" cy="0"/>
          <a:chOff x="0" y="0"/>
          <a:chExt cx="0" cy="0"/>
        </a:xfrm>
      </p:grpSpPr>
      <p:sp>
        <p:nvSpPr>
          <p:cNvPr id="58" name="Google Shape;58;p8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88"/>
          <p:cNvSpPr txBox="1">
            <a:spLocks noGrp="1"/>
          </p:cNvSpPr>
          <p:nvPr>
            <p:ph type="body" idx="1"/>
          </p:nvPr>
        </p:nvSpPr>
        <p:spPr>
          <a:xfrm>
            <a:off x="681038" y="1151169"/>
            <a:ext cx="8543924" cy="1060184"/>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chemeClr val="dk1"/>
              </a:buClr>
              <a:buSzPts val="2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88"/>
          <p:cNvSpPr txBox="1">
            <a:spLocks noGrp="1"/>
          </p:cNvSpPr>
          <p:nvPr>
            <p:ph type="body" idx="2"/>
          </p:nvPr>
        </p:nvSpPr>
        <p:spPr>
          <a:xfrm>
            <a:off x="681038" y="2321634"/>
            <a:ext cx="8543925" cy="3892551"/>
          </a:xfrm>
          <a:prstGeom prst="rect">
            <a:avLst/>
          </a:prstGeom>
          <a:solidFill>
            <a:srgbClr val="222A35"/>
          </a:solidFill>
          <a:ln w="9525" cap="flat" cmpd="sng">
            <a:solidFill>
              <a:schemeClr val="accent1"/>
            </a:solidFill>
            <a:prstDash val="solid"/>
            <a:round/>
            <a:headEnd type="none" w="sm" len="sm"/>
            <a:tailEnd type="none" w="sm" len="sm"/>
          </a:ln>
        </p:spPr>
        <p:txBody>
          <a:bodyPr spcFirstLastPara="1" wrap="square" lIns="182875" tIns="45700" rIns="91425" bIns="45700" anchor="ctr" anchorCtr="0">
            <a:normAutofit/>
          </a:bodyPr>
          <a:lstStyle>
            <a:lvl1pPr marL="457200" lvl="0" indent="-317500" algn="l">
              <a:lnSpc>
                <a:spcPct val="100000"/>
              </a:lnSpc>
              <a:spcBef>
                <a:spcPts val="1000"/>
              </a:spcBef>
              <a:spcAft>
                <a:spcPts val="0"/>
              </a:spcAft>
              <a:buClr>
                <a:srgbClr val="569CD6"/>
              </a:buClr>
              <a:buSzPts val="1400"/>
              <a:buAutoNum type="arabicPeriod"/>
              <a:defRPr sz="1400">
                <a:solidFill>
                  <a:srgbClr val="569CD6"/>
                </a:solidFill>
                <a:latin typeface="Consolas"/>
                <a:ea typeface="Consolas"/>
                <a:cs typeface="Consolas"/>
                <a:sym typeface="Consolas"/>
              </a:defRPr>
            </a:lvl1pPr>
            <a:lvl2pPr marL="914400" lvl="1" indent="-406400" algn="l">
              <a:lnSpc>
                <a:spcPct val="100000"/>
              </a:lnSpc>
              <a:spcBef>
                <a:spcPts val="500"/>
              </a:spcBef>
              <a:spcAft>
                <a:spcPts val="0"/>
              </a:spcAft>
              <a:buClr>
                <a:schemeClr val="dk1"/>
              </a:buClr>
              <a:buSzPts val="2800"/>
              <a:buChar char="•"/>
              <a:defRPr/>
            </a:lvl2pPr>
            <a:lvl3pPr marL="1371600" lvl="2" indent="-406400" algn="l">
              <a:lnSpc>
                <a:spcPct val="100000"/>
              </a:lnSpc>
              <a:spcBef>
                <a:spcPts val="500"/>
              </a:spcBef>
              <a:spcAft>
                <a:spcPts val="0"/>
              </a:spcAft>
              <a:buClr>
                <a:schemeClr val="dk1"/>
              </a:buClr>
              <a:buSzPts val="2800"/>
              <a:buChar char="•"/>
              <a:defRPr/>
            </a:lvl3pPr>
            <a:lvl4pPr marL="1828800" lvl="3" indent="-406400" algn="l">
              <a:lnSpc>
                <a:spcPct val="100000"/>
              </a:lnSpc>
              <a:spcBef>
                <a:spcPts val="500"/>
              </a:spcBef>
              <a:spcAft>
                <a:spcPts val="0"/>
              </a:spcAft>
              <a:buClr>
                <a:schemeClr val="dk1"/>
              </a:buClr>
              <a:buSzPts val="2800"/>
              <a:buChar char="•"/>
              <a:defRPr/>
            </a:lvl4pPr>
            <a:lvl5pPr marL="2286000" lvl="4" indent="-406400" algn="l">
              <a:lnSpc>
                <a:spcPct val="100000"/>
              </a:lnSpc>
              <a:spcBef>
                <a:spcPts val="500"/>
              </a:spcBef>
              <a:spcAft>
                <a:spcPts val="0"/>
              </a:spcAft>
              <a:buClr>
                <a:schemeClr val="dk1"/>
              </a:buClr>
              <a:buSzPts val="2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8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C3FEA516-D894-4135-992A-A6A43ABFEB34}" type="datetime1">
              <a:rPr lang="en-US" smtClean="0"/>
              <a:t>8/21/2019</a:t>
            </a:fld>
            <a:endParaRPr/>
          </a:p>
        </p:txBody>
      </p:sp>
      <p:sp>
        <p:nvSpPr>
          <p:cNvPr id="62" name="Google Shape;62;p8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ko-KR" altLang="en-US" smtClean="0"/>
              <a:t>나비오 드론 제작 매뉴얼</a:t>
            </a:r>
            <a:endParaRPr/>
          </a:p>
        </p:txBody>
      </p:sp>
      <p:sp>
        <p:nvSpPr>
          <p:cNvPr id="63" name="Google Shape;63;p8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64" name="Google Shape;64;p88"/>
          <p:cNvCxnSpPr/>
          <p:nvPr/>
        </p:nvCxnSpPr>
        <p:spPr>
          <a:xfrm>
            <a:off x="681038" y="1087542"/>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콘텐츠 2개">
  <p:cSld name="콘텐츠 2개">
    <p:spTree>
      <p:nvGrpSpPr>
        <p:cNvPr id="1" name="Shape 65"/>
        <p:cNvGrpSpPr/>
        <p:nvPr/>
      </p:nvGrpSpPr>
      <p:grpSpPr>
        <a:xfrm>
          <a:off x="0" y="0"/>
          <a:ext cx="0" cy="0"/>
          <a:chOff x="0" y="0"/>
          <a:chExt cx="0" cy="0"/>
        </a:xfrm>
      </p:grpSpPr>
      <p:sp>
        <p:nvSpPr>
          <p:cNvPr id="66" name="Google Shape;66;p8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89"/>
          <p:cNvSpPr txBox="1">
            <a:spLocks noGrp="1"/>
          </p:cNvSpPr>
          <p:nvPr>
            <p:ph type="body" idx="1"/>
          </p:nvPr>
        </p:nvSpPr>
        <p:spPr>
          <a:xfrm>
            <a:off x="681038" y="1087542"/>
            <a:ext cx="4210050" cy="5089421"/>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89"/>
          <p:cNvSpPr txBox="1">
            <a:spLocks noGrp="1"/>
          </p:cNvSpPr>
          <p:nvPr>
            <p:ph type="body" idx="2"/>
          </p:nvPr>
        </p:nvSpPr>
        <p:spPr>
          <a:xfrm>
            <a:off x="5014913" y="1087542"/>
            <a:ext cx="4210050" cy="5089421"/>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8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DD4BA53E-5668-4E5D-825F-1E2B3E57A038}" type="datetime1">
              <a:rPr lang="en-US" smtClean="0"/>
              <a:t>8/21/2019</a:t>
            </a:fld>
            <a:endParaRPr/>
          </a:p>
        </p:txBody>
      </p:sp>
      <p:sp>
        <p:nvSpPr>
          <p:cNvPr id="70" name="Google Shape;70;p8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ko-KR" altLang="en-US" smtClean="0"/>
              <a:t>나비오 드론 제작 매뉴얼</a:t>
            </a:r>
            <a:endParaRPr/>
          </a:p>
        </p:txBody>
      </p:sp>
      <p:sp>
        <p:nvSpPr>
          <p:cNvPr id="71" name="Google Shape;71;p8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72" name="Google Shape;72;p89"/>
          <p:cNvCxnSpPr/>
          <p:nvPr/>
        </p:nvCxnSpPr>
        <p:spPr>
          <a:xfrm>
            <a:off x="681038" y="1087542"/>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콘텐츠 2개">
  <p:cSld name="1_콘텐츠 2개">
    <p:spTree>
      <p:nvGrpSpPr>
        <p:cNvPr id="1" name="Shape 73"/>
        <p:cNvGrpSpPr/>
        <p:nvPr/>
      </p:nvGrpSpPr>
      <p:grpSpPr>
        <a:xfrm>
          <a:off x="0" y="0"/>
          <a:ext cx="0" cy="0"/>
          <a:chOff x="0" y="0"/>
          <a:chExt cx="0" cy="0"/>
        </a:xfrm>
      </p:grpSpPr>
      <p:sp>
        <p:nvSpPr>
          <p:cNvPr id="74" name="Google Shape;74;p90"/>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90"/>
          <p:cNvSpPr txBox="1">
            <a:spLocks noGrp="1"/>
          </p:cNvSpPr>
          <p:nvPr>
            <p:ph type="body" idx="1"/>
          </p:nvPr>
        </p:nvSpPr>
        <p:spPr>
          <a:xfrm>
            <a:off x="681038" y="1151168"/>
            <a:ext cx="4210050" cy="5025795"/>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chemeClr val="dk1"/>
              </a:buClr>
              <a:buSzPts val="2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90"/>
          <p:cNvSpPr txBox="1">
            <a:spLocks noGrp="1"/>
          </p:cNvSpPr>
          <p:nvPr>
            <p:ph type="body" idx="2"/>
          </p:nvPr>
        </p:nvSpPr>
        <p:spPr>
          <a:xfrm>
            <a:off x="5014913" y="1151168"/>
            <a:ext cx="4210050" cy="5025795"/>
          </a:xfrm>
          <a:prstGeom prst="rect">
            <a:avLst/>
          </a:prstGeom>
          <a:solidFill>
            <a:srgbClr val="222A35"/>
          </a:solidFill>
          <a:ln w="9525" cap="flat" cmpd="sng">
            <a:solidFill>
              <a:schemeClr val="accent1"/>
            </a:solidFill>
            <a:prstDash val="solid"/>
            <a:round/>
            <a:headEnd type="none" w="sm" len="sm"/>
            <a:tailEnd type="none" w="sm" len="sm"/>
          </a:ln>
        </p:spPr>
        <p:txBody>
          <a:bodyPr spcFirstLastPara="1" wrap="square" lIns="182875" tIns="45700" rIns="91425" bIns="45700" anchor="ctr" anchorCtr="0">
            <a:normAutofit/>
          </a:bodyPr>
          <a:lstStyle>
            <a:lvl1pPr marL="457200" lvl="0" indent="-317500" algn="l">
              <a:lnSpc>
                <a:spcPct val="100000"/>
              </a:lnSpc>
              <a:spcBef>
                <a:spcPts val="1000"/>
              </a:spcBef>
              <a:spcAft>
                <a:spcPts val="0"/>
              </a:spcAft>
              <a:buClr>
                <a:srgbClr val="569CD6"/>
              </a:buClr>
              <a:buSzPts val="1400"/>
              <a:buAutoNum type="arabicPeriod"/>
              <a:defRPr sz="1400">
                <a:solidFill>
                  <a:srgbClr val="569CD6"/>
                </a:solidFill>
                <a:latin typeface="Consolas"/>
                <a:ea typeface="Consolas"/>
                <a:cs typeface="Consolas"/>
                <a:sym typeface="Consolas"/>
              </a:defRPr>
            </a:lvl1pPr>
            <a:lvl2pPr marL="914400" lvl="1" indent="-406400" algn="l">
              <a:lnSpc>
                <a:spcPct val="100000"/>
              </a:lnSpc>
              <a:spcBef>
                <a:spcPts val="500"/>
              </a:spcBef>
              <a:spcAft>
                <a:spcPts val="0"/>
              </a:spcAft>
              <a:buClr>
                <a:schemeClr val="dk1"/>
              </a:buClr>
              <a:buSzPts val="2800"/>
              <a:buChar char="•"/>
              <a:defRPr/>
            </a:lvl2pPr>
            <a:lvl3pPr marL="1371600" lvl="2" indent="-406400" algn="l">
              <a:lnSpc>
                <a:spcPct val="100000"/>
              </a:lnSpc>
              <a:spcBef>
                <a:spcPts val="500"/>
              </a:spcBef>
              <a:spcAft>
                <a:spcPts val="0"/>
              </a:spcAft>
              <a:buClr>
                <a:schemeClr val="dk1"/>
              </a:buClr>
              <a:buSzPts val="2800"/>
              <a:buChar char="•"/>
              <a:defRPr/>
            </a:lvl3pPr>
            <a:lvl4pPr marL="1828800" lvl="3" indent="-406400" algn="l">
              <a:lnSpc>
                <a:spcPct val="100000"/>
              </a:lnSpc>
              <a:spcBef>
                <a:spcPts val="500"/>
              </a:spcBef>
              <a:spcAft>
                <a:spcPts val="0"/>
              </a:spcAft>
              <a:buClr>
                <a:schemeClr val="dk1"/>
              </a:buClr>
              <a:buSzPts val="2800"/>
              <a:buChar char="•"/>
              <a:defRPr/>
            </a:lvl4pPr>
            <a:lvl5pPr marL="2286000" lvl="4" indent="-406400" algn="l">
              <a:lnSpc>
                <a:spcPct val="100000"/>
              </a:lnSpc>
              <a:spcBef>
                <a:spcPts val="500"/>
              </a:spcBef>
              <a:spcAft>
                <a:spcPts val="0"/>
              </a:spcAft>
              <a:buClr>
                <a:schemeClr val="dk1"/>
              </a:buClr>
              <a:buSzPts val="2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9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299039E3-8E60-479B-A0C6-37D5E76C4867}" type="datetime1">
              <a:rPr lang="en-US" smtClean="0"/>
              <a:t>8/21/2019</a:t>
            </a:fld>
            <a:endParaRPr/>
          </a:p>
        </p:txBody>
      </p:sp>
      <p:sp>
        <p:nvSpPr>
          <p:cNvPr id="78" name="Google Shape;78;p9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ko-KR" altLang="en-US" smtClean="0"/>
              <a:t>나비오 드론 제작 매뉴얼</a:t>
            </a:r>
            <a:endParaRPr/>
          </a:p>
        </p:txBody>
      </p:sp>
      <p:sp>
        <p:nvSpPr>
          <p:cNvPr id="79" name="Google Shape;79;p9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80" name="Google Shape;80;p90"/>
          <p:cNvCxnSpPr/>
          <p:nvPr/>
        </p:nvCxnSpPr>
        <p:spPr>
          <a:xfrm>
            <a:off x="681038" y="1087542"/>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imes New Roman"/>
              <a:buNone/>
              <a:defRPr sz="4400" b="1"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81"/>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1000"/>
              </a:spcBef>
              <a:spcAft>
                <a:spcPts val="0"/>
              </a:spcAft>
              <a:buClr>
                <a:schemeClr val="dk1"/>
              </a:buClr>
              <a:buSzPts val="2800"/>
              <a:buFont typeface="Calibri"/>
              <a:buAutoNum type="arabicPeriod"/>
              <a:defRPr sz="2800" b="0" i="0" u="none" strike="noStrike" cap="none">
                <a:solidFill>
                  <a:schemeClr val="dk1"/>
                </a:solidFill>
                <a:latin typeface="Times New Roman"/>
                <a:ea typeface="Times New Roman"/>
                <a:cs typeface="Times New Roman"/>
                <a:sym typeface="Times New Roman"/>
              </a:defRPr>
            </a:lvl1pPr>
            <a:lvl2pPr marL="914400" marR="0" lvl="1" indent="-406400" algn="l" rtl="0">
              <a:lnSpc>
                <a:spcPct val="10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2pPr>
            <a:lvl3pPr marL="1371600" marR="0" lvl="2" indent="-406400" algn="l" rtl="0">
              <a:lnSpc>
                <a:spcPct val="10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3pPr>
            <a:lvl4pPr marL="1828800" marR="0" lvl="3" indent="-406400" algn="l" rtl="0">
              <a:lnSpc>
                <a:spcPct val="10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4pPr>
            <a:lvl5pPr marL="2286000" marR="0" lvl="4" indent="-406400" algn="l" rtl="0">
              <a:lnSpc>
                <a:spcPct val="10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8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1" i="0" u="none" strike="noStrike" cap="none">
                <a:solidFill>
                  <a:srgbClr val="888888"/>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fld id="{223646DD-4DA3-4414-8069-AAD2328351F2}" type="datetime1">
              <a:rPr lang="en-US" smtClean="0"/>
              <a:t>8/21/2019</a:t>
            </a:fld>
            <a:endParaRPr/>
          </a:p>
        </p:txBody>
      </p:sp>
      <p:sp>
        <p:nvSpPr>
          <p:cNvPr id="13" name="Google Shape;13;p8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1" i="0" u="none" strike="noStrike" cap="none">
                <a:solidFill>
                  <a:srgbClr val="888888"/>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ko-KR" altLang="en-US" smtClean="0"/>
              <a:t>나비오 드론 제작 매뉴얼</a:t>
            </a:r>
            <a:endParaRPr/>
          </a:p>
        </p:txBody>
      </p:sp>
      <p:sp>
        <p:nvSpPr>
          <p:cNvPr id="14" name="Google Shape;14;p8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6.jpg"/></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hyperlink" Target="https://www.frsky-rc.com/product/taranis-x9d-plus-2/"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hyperlink" Target="https://www.banggood.com/ko/New-Upgraded-V2_0-3DR-Radio-Telemetry-433MHZ-915MHZ-Data-Transmission-Module-For-APM-Pixhawk-PX4-p-1304758.html?ID=510651&amp;cur_warehouse=CN"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s://github.com/emlid/hardware/blob/master/VibroNavio2top_rev_A.STL" TargetMode="External"/><Relationship Id="rId7"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hyperlink" Target="https://hobbyking.com/en_us/vibration-damping-ball-65g-bag-of-8.html" TargetMode="External"/><Relationship Id="rId4" Type="http://schemas.openxmlformats.org/officeDocument/2006/relationships/hyperlink" Target="https://github.com/emlid/hardware/blob/master/VibroNavio2bot_rev_A.STL" TargetMode="External"/><Relationship Id="rId9"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hyperlink" Target="https://www.thingiverse.com/thing:3712499?fbclid=IwAR0q23hTFudF2WR6drXF0MihutdcCVjp1nGQSJyXfh7dTh9L-Sk7-IEVzkE"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hyperlink" Target="https://www.thingiverse.com/thing:3714695?fbclid=IwAR2kpwI0rKJyGNhlsDpJ_Qi9enSqlocVV1SZ8qa6bXuRHgcDlFpWOtUVXCo"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emlid.com/navio/"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jpg"/><Relationship Id="rId4" Type="http://schemas.openxmlformats.org/officeDocument/2006/relationships/hyperlink" Target="https://docs.emlid.com/navio2/"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s://docs.emlid.com/navio2/"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files.emlid.com/images/emlid-raspbian-20190227.img.xz"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hyperlink" Target="https://www.balena.io/etcher/"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www.bitvise.com/download-area"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hyperlink" Target="https://geek-university.com/raspberry-pi/change-raspberry-pis-hostname/"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hyperlink" Target="https://docs.emlid.com/navio2/common/ardupilot/installation-and-running/"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hyperlink" Target="https://docs.emlid.com/navio2/dev/rcio"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hyperlink" Target="https://docs.px4.io/en/flight_controller/raspberry_pi_navio2.html"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cncjs/cncjs/wiki/Setup-Guide:-Raspberry-Pi-|-MJPEG-Streamer-Install-&amp;-Setup-&amp;-FFMpeg-Recording"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hyperlink" Target="https://community.emlid.com/t/first-build-quadcopter-autonomous-drone-rpi-3-b-navio2/12597"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www.instructables.com/id/Step-by-step-Guidance-to-Build-a-Drone-From-Scratc/" TargetMode="Externa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hyperlink" Target="https://www.youtube.com/watch?v=RH_RuVbF2YU" TargetMode="External"/><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55.jpg"/></Relationships>
</file>

<file path=ppt/slides/_rels/slide73.xml.rels><?xml version="1.0" encoding="UTF-8" standalone="yes"?>
<Relationships xmlns="http://schemas.openxmlformats.org/package/2006/relationships"><Relationship Id="rId3" Type="http://schemas.openxmlformats.org/officeDocument/2006/relationships/hyperlink" Target="https://www.youtube.com/watch?v=jUkutJrzXFI"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56.jpg"/></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5.xml"/><Relationship Id="rId4" Type="http://schemas.openxmlformats.org/officeDocument/2006/relationships/image" Target="../media/image62.png"/></Relationships>
</file>

<file path=ppt/slides/_rels/slide7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slideLayout" Target="../slideLayouts/slideLayout5.xml"/><Relationship Id="rId1" Type="http://schemas.openxmlformats.org/officeDocument/2006/relationships/video" Target="https://www.youtube.com/embed/O8-B8teIDnk?feature=oembed"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docs.emlid.com/navio2/"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slideLayout" Target="../slideLayouts/slideLayout3.xml"/><Relationship Id="rId1" Type="http://schemas.openxmlformats.org/officeDocument/2006/relationships/video" Target="https://www.youtube.com/embed/JgPQSD_vOxM"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s://community.emlid.com/t/first-build-quadcopter-autonomous-drone-rpi-3-b-navio2/12597" TargetMode="External"/><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hyperlink" Target="https://community.emlid.com/t/navio2-prearm-logging-failed/14065" TargetMode="External"/><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
          <p:cNvSpPr txBox="1">
            <a:spLocks noGrp="1"/>
          </p:cNvSpPr>
          <p:nvPr>
            <p:ph type="ctrTitle"/>
          </p:nvPr>
        </p:nvSpPr>
        <p:spPr>
          <a:xfrm>
            <a:off x="742950" y="1122363"/>
            <a:ext cx="8420100" cy="1858581"/>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800"/>
              <a:buFont typeface="Times New Roman"/>
              <a:buNone/>
            </a:pPr>
            <a:r>
              <a:rPr lang="en-US" sz="4800"/>
              <a:t>NAVIO 2 드론 제작</a:t>
            </a:r>
            <a:endParaRPr sz="4800"/>
          </a:p>
        </p:txBody>
      </p:sp>
      <p:sp>
        <p:nvSpPr>
          <p:cNvPr id="95" name="Google Shape;95;p1"/>
          <p:cNvSpPr txBox="1">
            <a:spLocks noGrp="1"/>
          </p:cNvSpPr>
          <p:nvPr>
            <p:ph type="subTitle" idx="1"/>
          </p:nvPr>
        </p:nvSpPr>
        <p:spPr>
          <a:xfrm>
            <a:off x="1238250" y="3410014"/>
            <a:ext cx="7429500" cy="2304986"/>
          </a:xfrm>
          <a:prstGeom prst="rect">
            <a:avLst/>
          </a:prstGeom>
          <a:noFill/>
          <a:ln>
            <a:noFill/>
          </a:ln>
        </p:spPr>
        <p:txBody>
          <a:bodyPr spcFirstLastPara="1" wrap="square" lIns="91425" tIns="45700" rIns="91425" bIns="45700" anchor="ctr" anchorCtr="0">
            <a:normAutofit/>
          </a:bodyPr>
          <a:lstStyle/>
          <a:p>
            <a:pPr marL="0" lvl="0" indent="0" algn="ctr" rtl="0">
              <a:lnSpc>
                <a:spcPct val="150000"/>
              </a:lnSpc>
              <a:spcBef>
                <a:spcPts val="0"/>
              </a:spcBef>
              <a:spcAft>
                <a:spcPts val="0"/>
              </a:spcAft>
              <a:buClr>
                <a:schemeClr val="dk1"/>
              </a:buClr>
              <a:buSzPts val="2400"/>
              <a:buNone/>
            </a:pPr>
            <a:r>
              <a:rPr lang="en-US"/>
              <a:t>2019년 6월 9일</a:t>
            </a:r>
            <a:endParaRPr/>
          </a:p>
          <a:p>
            <a:pPr marL="0" lvl="0" indent="0" algn="ctr" rtl="0">
              <a:lnSpc>
                <a:spcPct val="150000"/>
              </a:lnSpc>
              <a:spcBef>
                <a:spcPts val="1000"/>
              </a:spcBef>
              <a:spcAft>
                <a:spcPts val="0"/>
              </a:spcAft>
              <a:buClr>
                <a:schemeClr val="dk1"/>
              </a:buClr>
              <a:buSzPts val="2400"/>
              <a:buNone/>
            </a:pPr>
            <a:r>
              <a:rPr lang="en-US"/>
              <a:t>성병문</a:t>
            </a:r>
            <a:endParaRPr/>
          </a:p>
          <a:p>
            <a:pPr marL="0" lvl="0" indent="0" algn="ctr" rtl="0">
              <a:lnSpc>
                <a:spcPct val="150000"/>
              </a:lnSpc>
              <a:spcBef>
                <a:spcPts val="1000"/>
              </a:spcBef>
              <a:spcAft>
                <a:spcPts val="0"/>
              </a:spcAft>
              <a:buClr>
                <a:schemeClr val="dk1"/>
              </a:buClr>
              <a:buSzPts val="2400"/>
              <a:buNone/>
            </a:pPr>
            <a:r>
              <a:rPr lang="en-US"/>
              <a:t>한세대학교 자율 비행</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smtClean="0"/>
              <a:t>NAVIO </a:t>
            </a:r>
            <a:r>
              <a:rPr lang="ko-KR" altLang="en-US" smtClean="0"/>
              <a:t>쿼드콥터 배선 </a:t>
            </a:r>
            <a:r>
              <a:rPr lang="en-US" altLang="ko-KR" smtClean="0"/>
              <a:t>½ </a:t>
            </a:r>
            <a:endParaRPr/>
          </a:p>
        </p:txBody>
      </p:sp>
      <p:sp>
        <p:nvSpPr>
          <p:cNvPr id="170" name="Google Shape;170;p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49FF387E-8171-40C4-B3F5-76619748B461}" type="datetime1">
              <a:rPr lang="en-US" smtClean="0"/>
              <a:t>8/21/2019</a:t>
            </a:fld>
            <a:endParaRPr/>
          </a:p>
        </p:txBody>
      </p:sp>
      <p:sp>
        <p:nvSpPr>
          <p:cNvPr id="171" name="Google Shape;171;p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72" name="Google Shape;172;p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pic>
        <p:nvPicPr>
          <p:cNvPr id="173" name="Google Shape;173;p9"/>
          <p:cNvPicPr preferRelativeResize="0"/>
          <p:nvPr/>
        </p:nvPicPr>
        <p:blipFill rotWithShape="1">
          <a:blip r:embed="rId3">
            <a:alphaModFix/>
          </a:blip>
          <a:srcRect/>
          <a:stretch/>
        </p:blipFill>
        <p:spPr>
          <a:xfrm>
            <a:off x="901755" y="2058669"/>
            <a:ext cx="3089561" cy="3120303"/>
          </a:xfrm>
          <a:prstGeom prst="rect">
            <a:avLst/>
          </a:prstGeom>
          <a:noFill/>
          <a:ln>
            <a:noFill/>
          </a:ln>
        </p:spPr>
      </p:pic>
      <p:pic>
        <p:nvPicPr>
          <p:cNvPr id="174" name="Google Shape;174;p9"/>
          <p:cNvPicPr preferRelativeResize="0">
            <a:picLocks noGrp="1"/>
          </p:cNvPicPr>
          <p:nvPr>
            <p:ph type="body" idx="1"/>
          </p:nvPr>
        </p:nvPicPr>
        <p:blipFill rotWithShape="1">
          <a:blip r:embed="rId4">
            <a:alphaModFix/>
          </a:blip>
          <a:srcRect/>
          <a:stretch/>
        </p:blipFill>
        <p:spPr>
          <a:xfrm>
            <a:off x="4429000" y="1528479"/>
            <a:ext cx="4991797" cy="452500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0"/>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 </a:t>
            </a:r>
            <a:r>
              <a:rPr lang="en-US" smtClean="0"/>
              <a:t> </a:t>
            </a:r>
            <a:r>
              <a:rPr lang="ko-KR" altLang="en-US" smtClean="0"/>
              <a:t>쿼드콥터 </a:t>
            </a:r>
            <a:r>
              <a:rPr lang="en-US" smtClean="0"/>
              <a:t>배선 2/2 </a:t>
            </a:r>
            <a:endParaRPr/>
          </a:p>
        </p:txBody>
      </p:sp>
      <p:sp>
        <p:nvSpPr>
          <p:cNvPr id="180" name="Google Shape;180;p1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5A653065-A0A0-4C37-9D13-1DBC2BF7BAC0}" type="datetime1">
              <a:rPr lang="en-US" smtClean="0"/>
              <a:t>8/21/2019</a:t>
            </a:fld>
            <a:endParaRPr/>
          </a:p>
        </p:txBody>
      </p:sp>
      <p:sp>
        <p:nvSpPr>
          <p:cNvPr id="181" name="Google Shape;181;p1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82" name="Google Shape;182;p1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pic>
        <p:nvPicPr>
          <p:cNvPr id="183" name="Google Shape;183;p10"/>
          <p:cNvPicPr preferRelativeResize="0">
            <a:picLocks noGrp="1"/>
          </p:cNvPicPr>
          <p:nvPr>
            <p:ph type="body" idx="1"/>
          </p:nvPr>
        </p:nvPicPr>
        <p:blipFill rotWithShape="1">
          <a:blip r:embed="rId3">
            <a:alphaModFix/>
          </a:blip>
          <a:srcRect/>
          <a:stretch/>
        </p:blipFill>
        <p:spPr>
          <a:xfrm>
            <a:off x="2708852" y="1261322"/>
            <a:ext cx="4488295" cy="4921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 </a:t>
            </a:r>
            <a:r>
              <a:rPr lang="en-US" smtClean="0"/>
              <a:t> </a:t>
            </a:r>
            <a:r>
              <a:rPr lang="ko-KR" altLang="en-US" smtClean="0"/>
              <a:t>고정익 </a:t>
            </a:r>
            <a:r>
              <a:rPr lang="en-US" smtClean="0"/>
              <a:t>배선 ½ </a:t>
            </a:r>
            <a:endParaRPr/>
          </a:p>
        </p:txBody>
      </p:sp>
      <p:sp>
        <p:nvSpPr>
          <p:cNvPr id="180" name="Google Shape;180;p10"/>
          <p:cNvSpPr txBox="1">
            <a:spLocks noGrp="1"/>
          </p:cNvSpPr>
          <p:nvPr>
            <p:ph type="dt"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178531C7-0664-4AC4-A3F7-D384DBBB0D04}" type="datetime1">
              <a:rPr lang="en-US" smtClean="0"/>
              <a:t>8/21/2019</a:t>
            </a:fld>
            <a:endParaRPr/>
          </a:p>
        </p:txBody>
      </p:sp>
      <p:sp>
        <p:nvSpPr>
          <p:cNvPr id="181" name="Google Shape;181;p10"/>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82" name="Google Shape;182;p10"/>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a:t>
            </a:fld>
            <a:endParaRPr/>
          </a:p>
        </p:txBody>
      </p:sp>
      <p:pic>
        <p:nvPicPr>
          <p:cNvPr id="1028" name="Picture 4" descr="typical-plane-setup-fr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9301" y="765896"/>
            <a:ext cx="7587396" cy="591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409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p:txBody>
          <a:bodyPr/>
          <a:lstStyle/>
          <a:p>
            <a:r>
              <a:rPr lang="en-US"/>
              <a:t>Navio2  </a:t>
            </a:r>
            <a:r>
              <a:rPr lang="ko-KR" altLang="en-US"/>
              <a:t>고정익 </a:t>
            </a:r>
            <a:r>
              <a:rPr lang="en-US" smtClean="0"/>
              <a:t>배선 2/2 </a:t>
            </a:r>
            <a:endParaRPr lang="en-US"/>
          </a:p>
        </p:txBody>
      </p:sp>
      <p:sp>
        <p:nvSpPr>
          <p:cNvPr id="4" name="슬라이드 번호 개체 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pic>
        <p:nvPicPr>
          <p:cNvPr id="5" name="Picture 2" descr="typical-plane-setup-sch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7545" y="861717"/>
            <a:ext cx="6897633" cy="5890578"/>
          </a:xfrm>
          <a:prstGeom prst="rect">
            <a:avLst/>
          </a:prstGeom>
          <a:noFill/>
          <a:extLst>
            <a:ext uri="{909E8E84-426E-40DD-AFC4-6F175D3DCCD1}">
              <a14:hiddenFill xmlns:a14="http://schemas.microsoft.com/office/drawing/2010/main">
                <a:solidFill>
                  <a:srgbClr val="FFFFFF"/>
                </a:solidFill>
              </a14:hiddenFill>
            </a:ext>
          </a:extLst>
        </p:spPr>
      </p:pic>
      <p:sp>
        <p:nvSpPr>
          <p:cNvPr id="7" name="날짜 개체 틀 6"/>
          <p:cNvSpPr>
            <a:spLocks noGrp="1"/>
          </p:cNvSpPr>
          <p:nvPr>
            <p:ph type="dt" idx="10"/>
          </p:nvPr>
        </p:nvSpPr>
        <p:spPr/>
        <p:txBody>
          <a:bodyPr/>
          <a:lstStyle/>
          <a:p>
            <a:fld id="{90B361CE-2E88-48B0-A040-65C52AFE8F5A}" type="datetime1">
              <a:rPr lang="en-US" smtClean="0"/>
              <a:t>8/21/2019</a:t>
            </a:fld>
            <a:endParaRPr lang="en-US"/>
          </a:p>
        </p:txBody>
      </p:sp>
      <p:sp>
        <p:nvSpPr>
          <p:cNvPr id="8" name="바닥글 개체 틀 7"/>
          <p:cNvSpPr>
            <a:spLocks noGrp="1"/>
          </p:cNvSpPr>
          <p:nvPr>
            <p:ph type="ftr" idx="11"/>
          </p:nvPr>
        </p:nvSpPr>
        <p:spPr/>
        <p:txBody>
          <a:bodyPr/>
          <a:lstStyle/>
          <a:p>
            <a:r>
              <a:rPr lang="ko-KR" altLang="en-US" smtClean="0"/>
              <a:t>나비오 드론 제작 매뉴얼</a:t>
            </a:r>
            <a:endParaRPr lang="ko-KR" altLang="en-US"/>
          </a:p>
        </p:txBody>
      </p:sp>
    </p:spTree>
    <p:extLst>
      <p:ext uri="{BB962C8B-B14F-4D97-AF65-F5344CB8AC3E}">
        <p14:creationId xmlns:p14="http://schemas.microsoft.com/office/powerpoint/2010/main" val="4151177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Navio2 </a:t>
            </a:r>
            <a:r>
              <a:rPr lang="ko-KR" altLang="en-US" smtClean="0"/>
              <a:t>로버 배선 </a:t>
            </a:r>
            <a:r>
              <a:rPr lang="en-US" altLang="ko-KR" smtClean="0"/>
              <a:t>½ </a:t>
            </a:r>
            <a:endParaRPr lang="en-US"/>
          </a:p>
        </p:txBody>
      </p:sp>
      <p:sp>
        <p:nvSpPr>
          <p:cNvPr id="3" name="슬라이드 번호 개체 틀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sp>
        <p:nvSpPr>
          <p:cNvPr id="4" name="날짜 개체 틀 3"/>
          <p:cNvSpPr>
            <a:spLocks noGrp="1"/>
          </p:cNvSpPr>
          <p:nvPr>
            <p:ph type="dt" idx="10"/>
          </p:nvPr>
        </p:nvSpPr>
        <p:spPr/>
        <p:txBody>
          <a:bodyPr/>
          <a:lstStyle/>
          <a:p>
            <a:fld id="{EE8984D6-2C38-4752-A676-F7A275ECED04}" type="datetime1">
              <a:rPr lang="en-US" smtClean="0"/>
              <a:t>8/21/2019</a:t>
            </a:fld>
            <a:endParaRPr lang="en-US"/>
          </a:p>
        </p:txBody>
      </p:sp>
      <p:sp>
        <p:nvSpPr>
          <p:cNvPr id="5" name="바닥글 개체 틀 4"/>
          <p:cNvSpPr>
            <a:spLocks noGrp="1"/>
          </p:cNvSpPr>
          <p:nvPr>
            <p:ph type="ftr" idx="11"/>
          </p:nvPr>
        </p:nvSpPr>
        <p:spPr/>
        <p:txBody>
          <a:bodyPr/>
          <a:lstStyle/>
          <a:p>
            <a:r>
              <a:rPr lang="ko-KR" altLang="en-US" smtClean="0"/>
              <a:t>나비오 드론 제작 매뉴얼</a:t>
            </a:r>
            <a:endParaRPr lang="ko-KR" altLang="en-US"/>
          </a:p>
        </p:txBody>
      </p:sp>
      <p:pic>
        <p:nvPicPr>
          <p:cNvPr id="6" name="Picture 2" descr="typical-rover-setup-fra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3337" y="305574"/>
            <a:ext cx="7587395" cy="6415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02381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Navio2 </a:t>
            </a:r>
            <a:r>
              <a:rPr lang="ko-KR" altLang="en-US" smtClean="0"/>
              <a:t>로버 배선 </a:t>
            </a:r>
            <a:r>
              <a:rPr lang="en-US" altLang="ko-KR" smtClean="0"/>
              <a:t>2/2  </a:t>
            </a:r>
            <a:endParaRPr lang="en-US"/>
          </a:p>
        </p:txBody>
      </p:sp>
      <p:sp>
        <p:nvSpPr>
          <p:cNvPr id="3" name="슬라이드 번호 개체 틀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sp>
        <p:nvSpPr>
          <p:cNvPr id="4" name="날짜 개체 틀 3"/>
          <p:cNvSpPr>
            <a:spLocks noGrp="1"/>
          </p:cNvSpPr>
          <p:nvPr>
            <p:ph type="dt" idx="10"/>
          </p:nvPr>
        </p:nvSpPr>
        <p:spPr/>
        <p:txBody>
          <a:bodyPr/>
          <a:lstStyle/>
          <a:p>
            <a:fld id="{EE8984D6-2C38-4752-A676-F7A275ECED04}" type="datetime1">
              <a:rPr lang="en-US" smtClean="0"/>
              <a:t>8/21/2019</a:t>
            </a:fld>
            <a:endParaRPr lang="en-US"/>
          </a:p>
        </p:txBody>
      </p:sp>
      <p:sp>
        <p:nvSpPr>
          <p:cNvPr id="5" name="바닥글 개체 틀 4"/>
          <p:cNvSpPr>
            <a:spLocks noGrp="1"/>
          </p:cNvSpPr>
          <p:nvPr>
            <p:ph type="ftr" idx="11"/>
          </p:nvPr>
        </p:nvSpPr>
        <p:spPr/>
        <p:txBody>
          <a:bodyPr/>
          <a:lstStyle/>
          <a:p>
            <a:r>
              <a:rPr lang="ko-KR" altLang="en-US" smtClean="0"/>
              <a:t>나비오 드론 제작 매뉴얼</a:t>
            </a:r>
            <a:endParaRPr lang="ko-KR" altLang="en-US"/>
          </a:p>
        </p:txBody>
      </p:sp>
      <p:pic>
        <p:nvPicPr>
          <p:cNvPr id="3076" name="Picture 4" descr="typical-rover-setup-sch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4183" y="261532"/>
            <a:ext cx="6897633" cy="6340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3436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파워 공급 1</a:t>
            </a:r>
            <a:endParaRPr/>
          </a:p>
        </p:txBody>
      </p:sp>
      <p:sp>
        <p:nvSpPr>
          <p:cNvPr id="189" name="Google Shape;189;p11"/>
          <p:cNvSpPr txBox="1">
            <a:spLocks noGrp="1"/>
          </p:cNvSpPr>
          <p:nvPr>
            <p:ph type="body" idx="1"/>
          </p:nvPr>
        </p:nvSpPr>
        <p:spPr>
          <a:xfrm>
            <a:off x="681038" y="1255271"/>
            <a:ext cx="8543925" cy="2995453"/>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Navio2 should be powered by a power module connected to the “POWER” port on Navio2.</a:t>
            </a:r>
            <a:endParaRPr/>
          </a:p>
          <a:p>
            <a:pPr marL="514350" lvl="0" indent="-514350" algn="l" rtl="0">
              <a:lnSpc>
                <a:spcPct val="100000"/>
              </a:lnSpc>
              <a:spcBef>
                <a:spcPts val="1000"/>
              </a:spcBef>
              <a:spcAft>
                <a:spcPts val="0"/>
              </a:spcAft>
              <a:buClr>
                <a:schemeClr val="dk1"/>
              </a:buClr>
              <a:buSzPts val="2800"/>
              <a:buAutoNum type="arabicPeriod"/>
            </a:pPr>
            <a:r>
              <a:rPr lang="en-US"/>
              <a:t>Navio2 will provide power to the Raspberry Pi. </a:t>
            </a:r>
            <a:endParaRPr/>
          </a:p>
        </p:txBody>
      </p:sp>
      <p:sp>
        <p:nvSpPr>
          <p:cNvPr id="190" name="Google Shape;190;p1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A14CA97-F514-43B0-A21D-CAAFA7FC5612}" type="datetime1">
              <a:rPr lang="en-US" smtClean="0"/>
              <a:t>8/21/2019</a:t>
            </a:fld>
            <a:endParaRPr/>
          </a:p>
        </p:txBody>
      </p:sp>
      <p:sp>
        <p:nvSpPr>
          <p:cNvPr id="191" name="Google Shape;191;p1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92" name="Google Shape;192;p1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a:p>
        </p:txBody>
      </p:sp>
      <p:pic>
        <p:nvPicPr>
          <p:cNvPr id="193" name="Google Shape;193;p11"/>
          <p:cNvPicPr preferRelativeResize="0"/>
          <p:nvPr/>
        </p:nvPicPr>
        <p:blipFill rotWithShape="1">
          <a:blip r:embed="rId3">
            <a:alphaModFix/>
          </a:blip>
          <a:srcRect/>
          <a:stretch/>
        </p:blipFill>
        <p:spPr>
          <a:xfrm rot="-5400000">
            <a:off x="774658" y="3694170"/>
            <a:ext cx="2898774" cy="1722811"/>
          </a:xfrm>
          <a:prstGeom prst="rect">
            <a:avLst/>
          </a:prstGeom>
          <a:noFill/>
          <a:ln>
            <a:noFill/>
          </a:ln>
        </p:spPr>
      </p:pic>
      <p:pic>
        <p:nvPicPr>
          <p:cNvPr id="194" name="Google Shape;194;p11" descr="Picture of 1.3 Airframe"/>
          <p:cNvPicPr preferRelativeResize="0"/>
          <p:nvPr/>
        </p:nvPicPr>
        <p:blipFill rotWithShape="1">
          <a:blip r:embed="rId4">
            <a:alphaModFix/>
          </a:blip>
          <a:srcRect/>
          <a:stretch/>
        </p:blipFill>
        <p:spPr>
          <a:xfrm>
            <a:off x="4118919" y="3015572"/>
            <a:ext cx="4271460" cy="284764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파워 공급 2</a:t>
            </a:r>
            <a:endParaRPr/>
          </a:p>
        </p:txBody>
      </p:sp>
      <p:sp>
        <p:nvSpPr>
          <p:cNvPr id="200" name="Google Shape;200;p1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5084FC41-AD51-4E59-ADC4-D090FD967E83}" type="datetime1">
              <a:rPr lang="en-US" smtClean="0"/>
              <a:t>8/21/2019</a:t>
            </a:fld>
            <a:endParaRPr/>
          </a:p>
        </p:txBody>
      </p:sp>
      <p:sp>
        <p:nvSpPr>
          <p:cNvPr id="201" name="Google Shape;201;p1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02" name="Google Shape;202;p1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17</a:t>
            </a:fld>
            <a:endParaRPr/>
          </a:p>
        </p:txBody>
      </p:sp>
      <p:pic>
        <p:nvPicPr>
          <p:cNvPr id="203" name="Google Shape;203;p12" descr="Picture of 1.3 Airframe"/>
          <p:cNvPicPr preferRelativeResize="0"/>
          <p:nvPr/>
        </p:nvPicPr>
        <p:blipFill rotWithShape="1">
          <a:blip r:embed="rId3">
            <a:alphaModFix/>
          </a:blip>
          <a:srcRect/>
          <a:stretch/>
        </p:blipFill>
        <p:spPr>
          <a:xfrm>
            <a:off x="681038" y="1385135"/>
            <a:ext cx="3786101" cy="2524067"/>
          </a:xfrm>
          <a:prstGeom prst="rect">
            <a:avLst/>
          </a:prstGeom>
          <a:noFill/>
          <a:ln>
            <a:noFill/>
          </a:ln>
        </p:spPr>
      </p:pic>
      <p:pic>
        <p:nvPicPr>
          <p:cNvPr id="204" name="Google Shape;204;p12" descr="Image result for navio2 battery connection"/>
          <p:cNvPicPr preferRelativeResize="0">
            <a:picLocks noGrp="1"/>
          </p:cNvPicPr>
          <p:nvPr>
            <p:ph type="body" idx="1"/>
          </p:nvPr>
        </p:nvPicPr>
        <p:blipFill rotWithShape="1">
          <a:blip r:embed="rId4">
            <a:alphaModFix/>
          </a:blip>
          <a:srcRect/>
          <a:stretch/>
        </p:blipFill>
        <p:spPr>
          <a:xfrm>
            <a:off x="2610927" y="2208508"/>
            <a:ext cx="7021840" cy="364824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GPS 연결</a:t>
            </a:r>
            <a:endParaRPr/>
          </a:p>
        </p:txBody>
      </p:sp>
      <p:pic>
        <p:nvPicPr>
          <p:cNvPr id="210" name="Google Shape;210;p13"/>
          <p:cNvPicPr preferRelativeResize="0">
            <a:picLocks noGrp="1"/>
          </p:cNvPicPr>
          <p:nvPr>
            <p:ph type="body" idx="1"/>
          </p:nvPr>
        </p:nvPicPr>
        <p:blipFill rotWithShape="1">
          <a:blip r:embed="rId3">
            <a:alphaModFix/>
          </a:blip>
          <a:srcRect/>
          <a:stretch/>
        </p:blipFill>
        <p:spPr>
          <a:xfrm>
            <a:off x="2376128" y="2011125"/>
            <a:ext cx="5153744" cy="3410426"/>
          </a:xfrm>
          <a:prstGeom prst="rect">
            <a:avLst/>
          </a:prstGeom>
          <a:noFill/>
          <a:ln>
            <a:noFill/>
          </a:ln>
        </p:spPr>
      </p:pic>
      <p:sp>
        <p:nvSpPr>
          <p:cNvPr id="211" name="Google Shape;211;p1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FE5C728C-7D42-42E7-89F4-7635B0972C55}" type="datetime1">
              <a:rPr lang="en-US" smtClean="0"/>
              <a:t>8/21/2019</a:t>
            </a:fld>
            <a:endParaRPr/>
          </a:p>
        </p:txBody>
      </p:sp>
      <p:sp>
        <p:nvSpPr>
          <p:cNvPr id="212" name="Google Shape;212;p1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13" name="Google Shape;213;p1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ESC 연결</a:t>
            </a:r>
            <a:endParaRPr/>
          </a:p>
        </p:txBody>
      </p:sp>
      <p:sp>
        <p:nvSpPr>
          <p:cNvPr id="219" name="Google Shape;219;p14"/>
          <p:cNvSpPr txBox="1">
            <a:spLocks noGrp="1"/>
          </p:cNvSpPr>
          <p:nvPr>
            <p:ph type="body" idx="1"/>
          </p:nvPr>
        </p:nvSpPr>
        <p:spPr>
          <a:xfrm>
            <a:off x="681038" y="1255271"/>
            <a:ext cx="8543925" cy="1784491"/>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Clr>
                <a:schemeClr val="dk1"/>
              </a:buClr>
              <a:buSzPts val="2380"/>
              <a:buAutoNum type="arabicPeriod"/>
            </a:pPr>
            <a:r>
              <a:rPr lang="en-US" sz="2380"/>
              <a:t>ESCs are connected to RC outputs labeled from 1 to 14 on a 2.54mm header.</a:t>
            </a:r>
            <a:endParaRPr/>
          </a:p>
          <a:p>
            <a:pPr marL="514350" lvl="0" indent="-514350" algn="l" rtl="0">
              <a:lnSpc>
                <a:spcPct val="80000"/>
              </a:lnSpc>
              <a:spcBef>
                <a:spcPts val="1000"/>
              </a:spcBef>
              <a:spcAft>
                <a:spcPts val="0"/>
              </a:spcAft>
              <a:buClr>
                <a:schemeClr val="dk1"/>
              </a:buClr>
              <a:buSzPts val="2380"/>
              <a:buAutoNum type="arabicPeriod"/>
            </a:pPr>
            <a:r>
              <a:rPr lang="en-US" sz="2380"/>
              <a:t>Only one ESC power wire (central) should be connected to Navio2 servo rail, otherwise BECs built in ESCs will heat each other.</a:t>
            </a:r>
            <a:endParaRPr/>
          </a:p>
        </p:txBody>
      </p:sp>
      <p:sp>
        <p:nvSpPr>
          <p:cNvPr id="220" name="Google Shape;220;p1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DEF0EEAC-B6B3-4434-86D8-6688B618BBC5}" type="datetime1">
              <a:rPr lang="en-US" smtClean="0"/>
              <a:t>8/21/2019</a:t>
            </a:fld>
            <a:endParaRPr/>
          </a:p>
        </p:txBody>
      </p:sp>
      <p:sp>
        <p:nvSpPr>
          <p:cNvPr id="221" name="Google Shape;221;p1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22" name="Google Shape;222;p1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19</a:t>
            </a:fld>
            <a:endParaRPr/>
          </a:p>
        </p:txBody>
      </p:sp>
      <p:pic>
        <p:nvPicPr>
          <p:cNvPr id="223" name="Google Shape;223;p14"/>
          <p:cNvPicPr preferRelativeResize="0"/>
          <p:nvPr/>
        </p:nvPicPr>
        <p:blipFill rotWithShape="1">
          <a:blip r:embed="rId3">
            <a:alphaModFix/>
          </a:blip>
          <a:srcRect/>
          <a:stretch/>
        </p:blipFill>
        <p:spPr>
          <a:xfrm>
            <a:off x="3944319" y="2582463"/>
            <a:ext cx="4795235" cy="365585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NAVIO 개요</a:t>
            </a:r>
            <a:endParaRPr/>
          </a:p>
        </p:txBody>
      </p:sp>
      <p:sp>
        <p:nvSpPr>
          <p:cNvPr id="101" name="Google Shape;101;p2"/>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102" name="Google Shape;102;p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67393780-E282-4FC9-849D-FD802EF5CF6E}" type="datetime1">
              <a:rPr lang="en-US" smtClean="0"/>
              <a:t>8/21/2019</a:t>
            </a:fld>
            <a:endParaRPr/>
          </a:p>
        </p:txBody>
      </p:sp>
      <p:sp>
        <p:nvSpPr>
          <p:cNvPr id="103" name="Google Shape;103;p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04" name="Google Shape;104;p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ko-KR" altLang="en-US" dirty="0">
                <a:solidFill>
                  <a:srgbClr val="FF0000"/>
                </a:solidFill>
              </a:rPr>
              <a:t>고도계</a:t>
            </a:r>
            <a:r>
              <a:rPr lang="en-US" dirty="0">
                <a:solidFill>
                  <a:srgbClr val="FF0000"/>
                </a:solidFill>
              </a:rPr>
              <a:t> </a:t>
            </a:r>
            <a:r>
              <a:rPr lang="ko-KR" altLang="en-US" dirty="0">
                <a:solidFill>
                  <a:srgbClr val="FF0000"/>
                </a:solidFill>
              </a:rPr>
              <a:t>태양 광선 차단</a:t>
            </a:r>
            <a:r>
              <a:rPr lang="en-US" altLang="ko-KR" dirty="0">
                <a:solidFill>
                  <a:srgbClr val="FF0000"/>
                </a:solidFill>
              </a:rPr>
              <a:t>(</a:t>
            </a:r>
            <a:r>
              <a:rPr lang="ko-KR" altLang="en-US" dirty="0">
                <a:solidFill>
                  <a:srgbClr val="FF0000"/>
                </a:solidFill>
              </a:rPr>
              <a:t>필수</a:t>
            </a:r>
            <a:r>
              <a:rPr lang="en-US" altLang="ko-KR" dirty="0">
                <a:solidFill>
                  <a:srgbClr val="FF0000"/>
                </a:solidFill>
              </a:rPr>
              <a:t>)</a:t>
            </a:r>
            <a:endParaRPr dirty="0">
              <a:solidFill>
                <a:srgbClr val="FF0000"/>
              </a:solidFill>
            </a:endParaRPr>
          </a:p>
        </p:txBody>
      </p:sp>
      <p:sp>
        <p:nvSpPr>
          <p:cNvPr id="298" name="Google Shape;298;p22"/>
          <p:cNvSpPr txBox="1">
            <a:spLocks noGrp="1"/>
          </p:cNvSpPr>
          <p:nvPr>
            <p:ph type="body" idx="1"/>
          </p:nvPr>
        </p:nvSpPr>
        <p:spPr>
          <a:xfrm>
            <a:off x="681038" y="1255271"/>
            <a:ext cx="8543925" cy="1973961"/>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chemeClr val="dk1"/>
              </a:buClr>
              <a:buSzPts val="2380"/>
              <a:buAutoNum type="arabicPeriod"/>
            </a:pPr>
            <a:r>
              <a:rPr lang="en-US" sz="2380" dirty="0"/>
              <a:t>MS5611 barometer (steel cap IC) is sensitive to UV light and might report sudden jumps in altitude under sunlight.</a:t>
            </a:r>
            <a:endParaRPr dirty="0"/>
          </a:p>
          <a:p>
            <a:pPr marL="514350" lvl="0" indent="-514350" algn="l" rtl="0">
              <a:lnSpc>
                <a:spcPct val="90000"/>
              </a:lnSpc>
              <a:spcBef>
                <a:spcPts val="1000"/>
              </a:spcBef>
              <a:spcAft>
                <a:spcPts val="0"/>
              </a:spcAft>
              <a:buClr>
                <a:schemeClr val="dk1"/>
              </a:buClr>
              <a:buSzPts val="2380"/>
              <a:buAutoNum type="arabicPeriod"/>
            </a:pPr>
            <a:r>
              <a:rPr lang="en-US" sz="2380" dirty="0"/>
              <a:t>It is very important to cover it with a piece of open cell foam (something like microphone fabric) or put autopilot in a protective case to protect it both from sunlight and airstreams.</a:t>
            </a:r>
            <a:endParaRPr dirty="0"/>
          </a:p>
        </p:txBody>
      </p:sp>
      <p:sp>
        <p:nvSpPr>
          <p:cNvPr id="299" name="Google Shape;299;p2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D74577E5-BAD7-47A3-AEE4-130DFAAC33AF}" type="datetime1">
              <a:rPr lang="en-US" smtClean="0"/>
              <a:t>8/21/2019</a:t>
            </a:fld>
            <a:endParaRPr/>
          </a:p>
        </p:txBody>
      </p:sp>
      <p:sp>
        <p:nvSpPr>
          <p:cNvPr id="300" name="Google Shape;300;p2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01" name="Google Shape;301;p2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20</a:t>
            </a:fld>
            <a:endParaRPr/>
          </a:p>
        </p:txBody>
      </p:sp>
      <p:pic>
        <p:nvPicPr>
          <p:cNvPr id="302" name="Google Shape;302;p22"/>
          <p:cNvPicPr preferRelativeResize="0"/>
          <p:nvPr/>
        </p:nvPicPr>
        <p:blipFill rotWithShape="1">
          <a:blip r:embed="rId3">
            <a:alphaModFix/>
          </a:blip>
          <a:srcRect/>
          <a:stretch/>
        </p:blipFill>
        <p:spPr>
          <a:xfrm>
            <a:off x="2866768" y="3229232"/>
            <a:ext cx="4144206" cy="277519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16"/>
          <p:cNvPicPr preferRelativeResize="0"/>
          <p:nvPr/>
        </p:nvPicPr>
        <p:blipFill rotWithShape="1">
          <a:blip r:embed="rId3">
            <a:alphaModFix/>
          </a:blip>
          <a:srcRect/>
          <a:stretch/>
        </p:blipFill>
        <p:spPr>
          <a:xfrm>
            <a:off x="1262247" y="3304883"/>
            <a:ext cx="3001445" cy="2515662"/>
          </a:xfrm>
          <a:prstGeom prst="rect">
            <a:avLst/>
          </a:prstGeom>
          <a:noFill/>
          <a:ln>
            <a:noFill/>
          </a:ln>
        </p:spPr>
      </p:pic>
      <p:sp>
        <p:nvSpPr>
          <p:cNvPr id="239" name="Google Shape;239;p16"/>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RC input</a:t>
            </a:r>
            <a:endParaRPr/>
          </a:p>
        </p:txBody>
      </p:sp>
      <p:sp>
        <p:nvSpPr>
          <p:cNvPr id="240" name="Google Shape;240;p16"/>
          <p:cNvSpPr txBox="1">
            <a:spLocks noGrp="1"/>
          </p:cNvSpPr>
          <p:nvPr>
            <p:ph type="body" idx="1"/>
          </p:nvPr>
        </p:nvSpPr>
        <p:spPr>
          <a:xfrm>
            <a:off x="681038" y="1255272"/>
            <a:ext cx="8543925" cy="1851822"/>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chemeClr val="dk1"/>
              </a:buClr>
              <a:buSzPts val="2590"/>
              <a:buAutoNum type="arabicPeriod"/>
            </a:pPr>
            <a:r>
              <a:rPr lang="en-US" sz="2590" dirty="0"/>
              <a:t>Navio2는 PPM 과 SBUS </a:t>
            </a:r>
            <a:r>
              <a:rPr lang="en-US" sz="2590" dirty="0" err="1"/>
              <a:t>형식의</a:t>
            </a:r>
            <a:r>
              <a:rPr lang="en-US" sz="2590" dirty="0"/>
              <a:t> RC </a:t>
            </a:r>
            <a:r>
              <a:rPr lang="en-US" sz="2590" dirty="0" err="1"/>
              <a:t>신호만을</a:t>
            </a:r>
            <a:r>
              <a:rPr lang="en-US" sz="2590" dirty="0"/>
              <a:t> </a:t>
            </a:r>
            <a:r>
              <a:rPr lang="en-US" sz="2590" dirty="0" err="1"/>
              <a:t>지원한다</a:t>
            </a:r>
            <a:r>
              <a:rPr lang="en-US" sz="2590" dirty="0"/>
              <a:t>.</a:t>
            </a:r>
            <a:endParaRPr dirty="0"/>
          </a:p>
          <a:p>
            <a:pPr marL="514350" lvl="0" indent="-514350" algn="l" rtl="0">
              <a:lnSpc>
                <a:spcPct val="90000"/>
              </a:lnSpc>
              <a:spcBef>
                <a:spcPts val="1000"/>
              </a:spcBef>
              <a:spcAft>
                <a:spcPts val="0"/>
              </a:spcAft>
              <a:buClr>
                <a:schemeClr val="dk1"/>
              </a:buClr>
              <a:buSzPts val="2590"/>
              <a:buAutoNum type="arabicPeriod"/>
            </a:pPr>
            <a:r>
              <a:rPr lang="en-US" sz="2590" dirty="0"/>
              <a:t>PPM </a:t>
            </a:r>
            <a:r>
              <a:rPr lang="en-US" sz="2590" dirty="0" err="1"/>
              <a:t>타입</a:t>
            </a:r>
            <a:r>
              <a:rPr lang="en-US" sz="2590" dirty="0"/>
              <a:t> RC Controller</a:t>
            </a:r>
            <a:endParaRPr dirty="0"/>
          </a:p>
          <a:p>
            <a:pPr marL="685800" lvl="1" indent="-228600" algn="l" rtl="0">
              <a:lnSpc>
                <a:spcPct val="90000"/>
              </a:lnSpc>
              <a:spcBef>
                <a:spcPts val="500"/>
              </a:spcBef>
              <a:spcAft>
                <a:spcPts val="0"/>
              </a:spcAft>
              <a:buClr>
                <a:schemeClr val="dk1"/>
              </a:buClr>
              <a:buSzPts val="2590"/>
              <a:buChar char="•"/>
            </a:pPr>
            <a:r>
              <a:rPr lang="en-US" sz="2590" dirty="0"/>
              <a:t> </a:t>
            </a:r>
            <a:r>
              <a:rPr lang="en-US" sz="2590" dirty="0" err="1"/>
              <a:t>Frsky</a:t>
            </a:r>
            <a:r>
              <a:rPr lang="en-US" sz="2590" dirty="0"/>
              <a:t> Taranis</a:t>
            </a:r>
            <a:endParaRPr dirty="0"/>
          </a:p>
          <a:p>
            <a:pPr marL="1143000" lvl="2" indent="-228600" algn="l" rtl="0">
              <a:lnSpc>
                <a:spcPct val="90000"/>
              </a:lnSpc>
              <a:spcBef>
                <a:spcPts val="500"/>
              </a:spcBef>
              <a:spcAft>
                <a:spcPts val="0"/>
              </a:spcAft>
              <a:buClr>
                <a:schemeClr val="dk1"/>
              </a:buClr>
              <a:buSzPts val="2590"/>
              <a:buChar char="•"/>
            </a:pPr>
            <a:r>
              <a:rPr lang="en-US" sz="2590" u="sng" dirty="0">
                <a:solidFill>
                  <a:schemeClr val="hlink"/>
                </a:solidFill>
                <a:hlinkClick r:id="rId4"/>
              </a:rPr>
              <a:t>https://www.frsky-rc.com/product/taranis-x9d-plus-2/</a:t>
            </a:r>
            <a:endParaRPr sz="2590" dirty="0"/>
          </a:p>
        </p:txBody>
      </p:sp>
      <p:sp>
        <p:nvSpPr>
          <p:cNvPr id="241" name="Google Shape;241;p1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D1899C02-A34D-4CD6-8EE1-47247DFB9469}" type="datetime1">
              <a:rPr lang="en-US" smtClean="0"/>
              <a:t>8/21/2019</a:t>
            </a:fld>
            <a:endParaRPr/>
          </a:p>
        </p:txBody>
      </p:sp>
      <p:sp>
        <p:nvSpPr>
          <p:cNvPr id="242" name="Google Shape;242;p1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43" name="Google Shape;243;p1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21</a:t>
            </a:fld>
            <a:endParaRPr/>
          </a:p>
        </p:txBody>
      </p:sp>
      <p:pic>
        <p:nvPicPr>
          <p:cNvPr id="244" name="Google Shape;244;p16"/>
          <p:cNvPicPr preferRelativeResize="0"/>
          <p:nvPr/>
        </p:nvPicPr>
        <p:blipFill rotWithShape="1">
          <a:blip r:embed="rId5">
            <a:alphaModFix/>
          </a:blip>
          <a:srcRect/>
          <a:stretch/>
        </p:blipFill>
        <p:spPr>
          <a:xfrm>
            <a:off x="4953000" y="3304883"/>
            <a:ext cx="4100772" cy="254572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dirty="0"/>
              <a:t>FrSKY X8R과 Navio2 </a:t>
            </a:r>
            <a:r>
              <a:rPr lang="en-US" dirty="0" err="1"/>
              <a:t>연결</a:t>
            </a:r>
            <a:r>
              <a:rPr lang="en-US" dirty="0"/>
              <a:t> 1</a:t>
            </a:r>
            <a:endParaRPr dirty="0"/>
          </a:p>
        </p:txBody>
      </p:sp>
      <p:sp>
        <p:nvSpPr>
          <p:cNvPr id="250" name="Google Shape;250;p1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A998F493-FD0F-492D-B49A-A6067043E347}" type="datetime1">
              <a:rPr lang="en-US" smtClean="0"/>
              <a:t>8/21/2019</a:t>
            </a:fld>
            <a:endParaRPr/>
          </a:p>
        </p:txBody>
      </p:sp>
      <p:sp>
        <p:nvSpPr>
          <p:cNvPr id="251" name="Google Shape;251;p1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52" name="Google Shape;252;p1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22</a:t>
            </a:fld>
            <a:endParaRPr/>
          </a:p>
        </p:txBody>
      </p:sp>
      <p:pic>
        <p:nvPicPr>
          <p:cNvPr id="253" name="Google Shape;253;p17" descr="https://community.emlid.com/uploads/default/original/2X/9/944491c7e063d99b32c68958b1761899ea1eacab.jpg"/>
          <p:cNvPicPr preferRelativeResize="0">
            <a:picLocks noGrp="1"/>
          </p:cNvPicPr>
          <p:nvPr>
            <p:ph type="body" idx="1"/>
          </p:nvPr>
        </p:nvPicPr>
        <p:blipFill rotWithShape="1">
          <a:blip r:embed="rId3">
            <a:alphaModFix/>
          </a:blip>
          <a:srcRect/>
          <a:stretch/>
        </p:blipFill>
        <p:spPr>
          <a:xfrm>
            <a:off x="681038" y="1313359"/>
            <a:ext cx="8543925" cy="4805957"/>
          </a:xfrm>
          <a:prstGeom prst="rect">
            <a:avLst/>
          </a:prstGeom>
          <a:noFill/>
          <a:ln w="38100" cap="flat" cmpd="sng">
            <a:solidFill>
              <a:schemeClr val="accent1"/>
            </a:solidFill>
            <a:prstDash val="solid"/>
            <a:round/>
            <a:headEnd type="none" w="sm" len="sm"/>
            <a:tailEnd type="none" w="sm" len="sm"/>
          </a:ln>
        </p:spPr>
      </p:pic>
      <p:pic>
        <p:nvPicPr>
          <p:cNvPr id="254" name="Google Shape;254;p17"/>
          <p:cNvPicPr preferRelativeResize="0"/>
          <p:nvPr/>
        </p:nvPicPr>
        <p:blipFill rotWithShape="1">
          <a:blip r:embed="rId4">
            <a:alphaModFix/>
          </a:blip>
          <a:srcRect/>
          <a:stretch/>
        </p:blipFill>
        <p:spPr>
          <a:xfrm>
            <a:off x="452529" y="2346043"/>
            <a:ext cx="3238628" cy="3253657"/>
          </a:xfrm>
          <a:prstGeom prst="rect">
            <a:avLst/>
          </a:prstGeom>
          <a:noFill/>
          <a:ln w="38100" cap="flat" cmpd="sng">
            <a:solidFill>
              <a:schemeClr val="accent1"/>
            </a:solidFill>
            <a:prstDash val="solid"/>
            <a:round/>
            <a:headEnd type="none" w="sm" len="sm"/>
            <a:tailEnd type="none" w="sm" len="sm"/>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1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dirty="0"/>
              <a:t>FrSKY X8R과 Navio2 </a:t>
            </a:r>
            <a:r>
              <a:rPr lang="en-US" dirty="0" err="1"/>
              <a:t>연결</a:t>
            </a:r>
            <a:r>
              <a:rPr lang="en-US" dirty="0"/>
              <a:t> 2</a:t>
            </a:r>
            <a:endParaRPr dirty="0"/>
          </a:p>
        </p:txBody>
      </p:sp>
      <p:sp>
        <p:nvSpPr>
          <p:cNvPr id="260" name="Google Shape;260;p1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2C128AB5-A0DB-4F39-8377-308A7C2DD8D6}" type="datetime1">
              <a:rPr lang="en-US" smtClean="0"/>
              <a:t>8/21/2019</a:t>
            </a:fld>
            <a:endParaRPr/>
          </a:p>
        </p:txBody>
      </p:sp>
      <p:sp>
        <p:nvSpPr>
          <p:cNvPr id="261" name="Google Shape;261;p1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62" name="Google Shape;262;p1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pic>
        <p:nvPicPr>
          <p:cNvPr id="263" name="Google Shape;263;p18" descr="https://community.emlid.com/uploads/default/optimized/2X/3/3b3ecb02ce81586a5f0bf83120629cce72897ebb_2_690x458.jpg"/>
          <p:cNvPicPr preferRelativeResize="0">
            <a:picLocks noGrp="1"/>
          </p:cNvPicPr>
          <p:nvPr>
            <p:ph type="body" idx="1"/>
          </p:nvPr>
        </p:nvPicPr>
        <p:blipFill rotWithShape="1">
          <a:blip r:embed="rId3">
            <a:alphaModFix/>
          </a:blip>
          <a:srcRect/>
          <a:stretch/>
        </p:blipFill>
        <p:spPr>
          <a:xfrm>
            <a:off x="1322729" y="1306680"/>
            <a:ext cx="7260543" cy="481931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Telemetry Modem</a:t>
            </a:r>
            <a:endParaRPr/>
          </a:p>
        </p:txBody>
      </p:sp>
      <p:sp>
        <p:nvSpPr>
          <p:cNvPr id="269" name="Google Shape;269;p19"/>
          <p:cNvSpPr txBox="1">
            <a:spLocks noGrp="1"/>
          </p:cNvSpPr>
          <p:nvPr>
            <p:ph type="body" idx="1"/>
          </p:nvPr>
        </p:nvSpPr>
        <p:spPr>
          <a:xfrm>
            <a:off x="681038" y="1255271"/>
            <a:ext cx="8543925" cy="1207843"/>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UART radio</a:t>
            </a:r>
            <a:endParaRPr/>
          </a:p>
          <a:p>
            <a:pPr marL="685800" lvl="1" indent="-228600" algn="l" rtl="0">
              <a:lnSpc>
                <a:spcPct val="100000"/>
              </a:lnSpc>
              <a:spcBef>
                <a:spcPts val="500"/>
              </a:spcBef>
              <a:spcAft>
                <a:spcPts val="0"/>
              </a:spcAft>
              <a:buClr>
                <a:schemeClr val="dk1"/>
              </a:buClr>
              <a:buSzPts val="2800"/>
              <a:buChar char="•"/>
            </a:pPr>
            <a:r>
              <a:rPr lang="en-US"/>
              <a:t>For UART port use /dev/ttyAMA0 serial.</a:t>
            </a:r>
            <a:endParaRPr/>
          </a:p>
        </p:txBody>
      </p:sp>
      <p:sp>
        <p:nvSpPr>
          <p:cNvPr id="270" name="Google Shape;270;p1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5B94F9EE-610E-46DB-A314-89605F711B2C}" type="datetime1">
              <a:rPr lang="en-US" smtClean="0"/>
              <a:t>8/21/2019</a:t>
            </a:fld>
            <a:endParaRPr/>
          </a:p>
        </p:txBody>
      </p:sp>
      <p:sp>
        <p:nvSpPr>
          <p:cNvPr id="271" name="Google Shape;271;p1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72" name="Google Shape;272;p1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24</a:t>
            </a:fld>
            <a:endParaRPr/>
          </a:p>
        </p:txBody>
      </p:sp>
      <p:pic>
        <p:nvPicPr>
          <p:cNvPr id="273" name="Google Shape;273;p19"/>
          <p:cNvPicPr preferRelativeResize="0"/>
          <p:nvPr/>
        </p:nvPicPr>
        <p:blipFill rotWithShape="1">
          <a:blip r:embed="rId3">
            <a:alphaModFix/>
          </a:blip>
          <a:srcRect/>
          <a:stretch/>
        </p:blipFill>
        <p:spPr>
          <a:xfrm>
            <a:off x="2390813" y="2578634"/>
            <a:ext cx="5670826" cy="366219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278" name="Google Shape;278;p20"/>
          <p:cNvPicPr preferRelativeResize="0"/>
          <p:nvPr/>
        </p:nvPicPr>
        <p:blipFill rotWithShape="1">
          <a:blip r:embed="rId3">
            <a:alphaModFix/>
          </a:blip>
          <a:srcRect/>
          <a:stretch/>
        </p:blipFill>
        <p:spPr>
          <a:xfrm>
            <a:off x="2252443" y="1255271"/>
            <a:ext cx="5401113" cy="5401113"/>
          </a:xfrm>
          <a:prstGeom prst="rect">
            <a:avLst/>
          </a:prstGeom>
          <a:noFill/>
          <a:ln>
            <a:noFill/>
          </a:ln>
        </p:spPr>
      </p:pic>
      <p:sp>
        <p:nvSpPr>
          <p:cNvPr id="279" name="Google Shape;279;p20"/>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Telemetry Modem</a:t>
            </a:r>
            <a:endParaRPr/>
          </a:p>
        </p:txBody>
      </p:sp>
      <p:sp>
        <p:nvSpPr>
          <p:cNvPr id="280" name="Google Shape;280;p20"/>
          <p:cNvSpPr txBox="1">
            <a:spLocks noGrp="1"/>
          </p:cNvSpPr>
          <p:nvPr>
            <p:ph type="body" idx="1"/>
          </p:nvPr>
        </p:nvSpPr>
        <p:spPr>
          <a:xfrm>
            <a:off x="681038" y="1255271"/>
            <a:ext cx="8543925" cy="2108714"/>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3DR 무선 텔레 메트리 433MHZ </a:t>
            </a:r>
            <a:endParaRPr/>
          </a:p>
          <a:p>
            <a:pPr marL="685800" lvl="1" indent="-228600" algn="l" rtl="0">
              <a:lnSpc>
                <a:spcPct val="100000"/>
              </a:lnSpc>
              <a:spcBef>
                <a:spcPts val="500"/>
              </a:spcBef>
              <a:spcAft>
                <a:spcPts val="0"/>
              </a:spcAft>
              <a:buClr>
                <a:schemeClr val="dk1"/>
              </a:buClr>
              <a:buSzPts val="1800"/>
              <a:buChar char="•"/>
            </a:pPr>
            <a:r>
              <a:rPr lang="en-US" sz="1800" u="sng">
                <a:solidFill>
                  <a:schemeClr val="hlink"/>
                </a:solidFill>
                <a:hlinkClick r:id="rId4"/>
              </a:rPr>
              <a:t>https://www.banggood.com/ko/New-Upgraded-V2_0-3DR-Radio-Telemetry-433MHZ-915MHZ-Data-Transmission-Module-For-APM-Pixhawk-PX4-p-1304758.html?ID=510651&amp;cur_warehouse=CN</a:t>
            </a:r>
            <a:r>
              <a:rPr lang="en-US" sz="1800"/>
              <a:t> </a:t>
            </a:r>
            <a:endParaRPr sz="1800"/>
          </a:p>
          <a:p>
            <a:pPr marL="514350" lvl="0" indent="-336550" algn="l" rtl="0">
              <a:lnSpc>
                <a:spcPct val="100000"/>
              </a:lnSpc>
              <a:spcBef>
                <a:spcPts val="1000"/>
              </a:spcBef>
              <a:spcAft>
                <a:spcPts val="0"/>
              </a:spcAft>
              <a:buClr>
                <a:schemeClr val="dk1"/>
              </a:buClr>
              <a:buSzPts val="2800"/>
              <a:buNone/>
            </a:pPr>
            <a:endParaRPr/>
          </a:p>
        </p:txBody>
      </p:sp>
      <p:sp>
        <p:nvSpPr>
          <p:cNvPr id="281" name="Google Shape;281;p2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3CCC48E2-0881-4B66-B95D-D7BF0E3B4F3F}" type="datetime1">
              <a:rPr lang="en-US" smtClean="0"/>
              <a:t>8/21/2019</a:t>
            </a:fld>
            <a:endParaRPr/>
          </a:p>
        </p:txBody>
      </p:sp>
      <p:sp>
        <p:nvSpPr>
          <p:cNvPr id="282" name="Google Shape;282;p2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83" name="Google Shape;283;p2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Telemetry 연결 예시</a:t>
            </a:r>
            <a:endParaRPr/>
          </a:p>
        </p:txBody>
      </p:sp>
      <p:sp>
        <p:nvSpPr>
          <p:cNvPr id="289" name="Google Shape;289;p2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165FA2D9-7F09-49A9-8309-9AFB82058B48}" type="datetime1">
              <a:rPr lang="en-US" smtClean="0"/>
              <a:t>8/21/2019</a:t>
            </a:fld>
            <a:endParaRPr/>
          </a:p>
        </p:txBody>
      </p:sp>
      <p:sp>
        <p:nvSpPr>
          <p:cNvPr id="290" name="Google Shape;290;p2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91" name="Google Shape;291;p2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26</a:t>
            </a:fld>
            <a:endParaRPr/>
          </a:p>
        </p:txBody>
      </p:sp>
      <p:pic>
        <p:nvPicPr>
          <p:cNvPr id="292" name="Google Shape;292;p21"/>
          <p:cNvPicPr preferRelativeResize="0">
            <a:picLocks noGrp="1"/>
          </p:cNvPicPr>
          <p:nvPr>
            <p:ph type="body" idx="1"/>
          </p:nvPr>
        </p:nvPicPr>
        <p:blipFill rotWithShape="1">
          <a:blip r:embed="rId3">
            <a:alphaModFix/>
          </a:blip>
          <a:srcRect/>
          <a:stretch/>
        </p:blipFill>
        <p:spPr>
          <a:xfrm>
            <a:off x="1685714" y="1122929"/>
            <a:ext cx="6534572" cy="518681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진동 방지 받침대 1</a:t>
            </a:r>
            <a:endParaRPr/>
          </a:p>
        </p:txBody>
      </p:sp>
      <p:sp>
        <p:nvSpPr>
          <p:cNvPr id="308" name="Google Shape;308;p23"/>
          <p:cNvSpPr txBox="1">
            <a:spLocks noGrp="1"/>
          </p:cNvSpPr>
          <p:nvPr>
            <p:ph type="body" idx="1"/>
          </p:nvPr>
        </p:nvSpPr>
        <p:spPr>
          <a:xfrm>
            <a:off x="681038" y="1255271"/>
            <a:ext cx="8543925" cy="1941010"/>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We have designed an anti-vibration for Navio that can be easily 3D printed.</a:t>
            </a:r>
            <a:endParaRPr/>
          </a:p>
          <a:p>
            <a:pPr marL="514350" lvl="0" indent="-514350" algn="l" rtl="0">
              <a:lnSpc>
                <a:spcPct val="100000"/>
              </a:lnSpc>
              <a:spcBef>
                <a:spcPts val="1000"/>
              </a:spcBef>
              <a:spcAft>
                <a:spcPts val="0"/>
              </a:spcAft>
              <a:buClr>
                <a:schemeClr val="dk1"/>
              </a:buClr>
              <a:buSzPts val="2800"/>
              <a:buAutoNum type="arabicPeriod"/>
            </a:pPr>
            <a:r>
              <a:rPr lang="en-US"/>
              <a:t>It significantly simplifies mounting and eliminates vibrations.</a:t>
            </a:r>
            <a:endParaRPr/>
          </a:p>
        </p:txBody>
      </p:sp>
      <p:sp>
        <p:nvSpPr>
          <p:cNvPr id="309" name="Google Shape;309;p2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BC527476-182A-4365-AEA1-2BE72AD3FAB4}" type="datetime1">
              <a:rPr lang="en-US" smtClean="0"/>
              <a:t>8/21/2019</a:t>
            </a:fld>
            <a:endParaRPr/>
          </a:p>
        </p:txBody>
      </p:sp>
      <p:sp>
        <p:nvSpPr>
          <p:cNvPr id="310" name="Google Shape;310;p2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11" name="Google Shape;311;p2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27</a:t>
            </a:fld>
            <a:endParaRPr/>
          </a:p>
        </p:txBody>
      </p:sp>
      <p:pic>
        <p:nvPicPr>
          <p:cNvPr id="312" name="Google Shape;312;p23"/>
          <p:cNvPicPr preferRelativeResize="0"/>
          <p:nvPr/>
        </p:nvPicPr>
        <p:blipFill rotWithShape="1">
          <a:blip r:embed="rId3">
            <a:alphaModFix/>
          </a:blip>
          <a:srcRect/>
          <a:stretch/>
        </p:blipFill>
        <p:spPr>
          <a:xfrm>
            <a:off x="1105241" y="3569956"/>
            <a:ext cx="3435512" cy="2204768"/>
          </a:xfrm>
          <a:prstGeom prst="rect">
            <a:avLst/>
          </a:prstGeom>
          <a:noFill/>
          <a:ln>
            <a:noFill/>
          </a:ln>
        </p:spPr>
      </p:pic>
      <p:pic>
        <p:nvPicPr>
          <p:cNvPr id="313" name="Google Shape;313;p23"/>
          <p:cNvPicPr preferRelativeResize="0"/>
          <p:nvPr/>
        </p:nvPicPr>
        <p:blipFill rotWithShape="1">
          <a:blip r:embed="rId4">
            <a:alphaModFix/>
          </a:blip>
          <a:srcRect/>
          <a:stretch/>
        </p:blipFill>
        <p:spPr>
          <a:xfrm>
            <a:off x="5003536" y="3141105"/>
            <a:ext cx="4221426" cy="292443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a:t>진동 방지 받침대 2</a:t>
            </a:r>
            <a:endParaRPr/>
          </a:p>
        </p:txBody>
      </p:sp>
      <p:sp>
        <p:nvSpPr>
          <p:cNvPr id="319" name="Google Shape;319;p24"/>
          <p:cNvSpPr txBox="1">
            <a:spLocks noGrp="1"/>
          </p:cNvSpPr>
          <p:nvPr>
            <p:ph type="body" idx="1"/>
          </p:nvPr>
        </p:nvSpPr>
        <p:spPr>
          <a:xfrm>
            <a:off x="681038" y="1255270"/>
            <a:ext cx="8543925" cy="1850113"/>
          </a:xfrm>
          <a:prstGeom prst="rect">
            <a:avLst/>
          </a:prstGeom>
          <a:noFill/>
          <a:ln>
            <a:noFill/>
          </a:ln>
        </p:spPr>
        <p:txBody>
          <a:bodyPr spcFirstLastPara="1" wrap="square" lIns="91425" tIns="45700" rIns="91425" bIns="45700" anchor="t" anchorCtr="0">
            <a:normAutofit/>
          </a:bodyPr>
          <a:lstStyle/>
          <a:p>
            <a:pPr marL="514350" lvl="0" indent="-514350" algn="l" rtl="0">
              <a:lnSpc>
                <a:spcPct val="70000"/>
              </a:lnSpc>
              <a:spcBef>
                <a:spcPts val="0"/>
              </a:spcBef>
              <a:spcAft>
                <a:spcPts val="0"/>
              </a:spcAft>
              <a:buClr>
                <a:schemeClr val="dk1"/>
              </a:buClr>
              <a:buSzPts val="1540"/>
              <a:buAutoNum type="arabicPeriod"/>
            </a:pPr>
            <a:r>
              <a:rPr lang="en-US" sz="1540"/>
              <a:t>STL Files</a:t>
            </a:r>
            <a:endParaRPr/>
          </a:p>
          <a:p>
            <a:pPr marL="685800" lvl="1" indent="-228600" algn="l" rtl="0">
              <a:lnSpc>
                <a:spcPct val="70000"/>
              </a:lnSpc>
              <a:spcBef>
                <a:spcPts val="500"/>
              </a:spcBef>
              <a:spcAft>
                <a:spcPts val="0"/>
              </a:spcAft>
              <a:buClr>
                <a:schemeClr val="dk1"/>
              </a:buClr>
              <a:buSzPts val="1540"/>
              <a:buChar char="•"/>
            </a:pPr>
            <a:r>
              <a:rPr lang="en-US" sz="1540"/>
              <a:t>Top</a:t>
            </a:r>
            <a:endParaRPr/>
          </a:p>
          <a:p>
            <a:pPr marL="1143000" lvl="2" indent="-228600" algn="l" rtl="0">
              <a:lnSpc>
                <a:spcPct val="70000"/>
              </a:lnSpc>
              <a:spcBef>
                <a:spcPts val="500"/>
              </a:spcBef>
              <a:spcAft>
                <a:spcPts val="0"/>
              </a:spcAft>
              <a:buClr>
                <a:schemeClr val="dk1"/>
              </a:buClr>
              <a:buSzPts val="1540"/>
              <a:buChar char="•"/>
            </a:pPr>
            <a:r>
              <a:rPr lang="en-US" sz="1540" u="sng">
                <a:solidFill>
                  <a:schemeClr val="hlink"/>
                </a:solidFill>
                <a:hlinkClick r:id="rId3"/>
              </a:rPr>
              <a:t>https://github.com/emlid/hardware/blob/master/VibroNavio2top_rev_A.STL</a:t>
            </a:r>
            <a:endParaRPr sz="1540"/>
          </a:p>
          <a:p>
            <a:pPr marL="685800" lvl="1" indent="-228600" algn="l" rtl="0">
              <a:lnSpc>
                <a:spcPct val="70000"/>
              </a:lnSpc>
              <a:spcBef>
                <a:spcPts val="500"/>
              </a:spcBef>
              <a:spcAft>
                <a:spcPts val="0"/>
              </a:spcAft>
              <a:buClr>
                <a:schemeClr val="dk1"/>
              </a:buClr>
              <a:buSzPts val="1540"/>
              <a:buChar char="•"/>
            </a:pPr>
            <a:r>
              <a:rPr lang="en-US" sz="1540"/>
              <a:t>Bottom</a:t>
            </a:r>
            <a:endParaRPr/>
          </a:p>
          <a:p>
            <a:pPr marL="1143000" lvl="2" indent="-228600" algn="l" rtl="0">
              <a:lnSpc>
                <a:spcPct val="70000"/>
              </a:lnSpc>
              <a:spcBef>
                <a:spcPts val="500"/>
              </a:spcBef>
              <a:spcAft>
                <a:spcPts val="0"/>
              </a:spcAft>
              <a:buClr>
                <a:schemeClr val="dk1"/>
              </a:buClr>
              <a:buSzPts val="1540"/>
              <a:buChar char="•"/>
            </a:pPr>
            <a:r>
              <a:rPr lang="en-US" sz="1540" u="sng">
                <a:solidFill>
                  <a:schemeClr val="hlink"/>
                </a:solidFill>
                <a:hlinkClick r:id="rId4"/>
              </a:rPr>
              <a:t>https://github.com/emlid/hardware/blob/master/VibroNavio2bot_rev_A.STL</a:t>
            </a:r>
            <a:endParaRPr sz="1540"/>
          </a:p>
          <a:p>
            <a:pPr marL="514350" lvl="0" indent="-514350" algn="l" rtl="0">
              <a:lnSpc>
                <a:spcPct val="70000"/>
              </a:lnSpc>
              <a:spcBef>
                <a:spcPts val="1000"/>
              </a:spcBef>
              <a:spcAft>
                <a:spcPts val="0"/>
              </a:spcAft>
              <a:buClr>
                <a:schemeClr val="dk1"/>
              </a:buClr>
              <a:buSzPts val="1540"/>
              <a:buAutoNum type="arabicPeriod"/>
            </a:pPr>
            <a:r>
              <a:rPr lang="en-US" sz="1540"/>
              <a:t> You will also need 8 blue vibration damping balls from Hobbyking </a:t>
            </a:r>
            <a:endParaRPr/>
          </a:p>
          <a:p>
            <a:pPr marL="685800" lvl="1" indent="-228600" algn="l" rtl="0">
              <a:lnSpc>
                <a:spcPct val="70000"/>
              </a:lnSpc>
              <a:spcBef>
                <a:spcPts val="500"/>
              </a:spcBef>
              <a:spcAft>
                <a:spcPts val="0"/>
              </a:spcAft>
              <a:buClr>
                <a:schemeClr val="dk1"/>
              </a:buClr>
              <a:buSzPts val="1540"/>
              <a:buChar char="•"/>
            </a:pPr>
            <a:r>
              <a:rPr lang="en-US" sz="1540" u="sng">
                <a:solidFill>
                  <a:schemeClr val="hlink"/>
                </a:solidFill>
                <a:hlinkClick r:id="rId5"/>
              </a:rPr>
              <a:t>https://hobbyking.com/en_us/vibration-damping-ball-65g-bag-of-8.html</a:t>
            </a:r>
            <a:endParaRPr sz="1540"/>
          </a:p>
          <a:p>
            <a:pPr marL="685800" lvl="1" indent="-130809" algn="l" rtl="0">
              <a:lnSpc>
                <a:spcPct val="70000"/>
              </a:lnSpc>
              <a:spcBef>
                <a:spcPts val="500"/>
              </a:spcBef>
              <a:spcAft>
                <a:spcPts val="0"/>
              </a:spcAft>
              <a:buClr>
                <a:schemeClr val="dk1"/>
              </a:buClr>
              <a:buSzPts val="1540"/>
              <a:buNone/>
            </a:pPr>
            <a:endParaRPr sz="1540"/>
          </a:p>
        </p:txBody>
      </p:sp>
      <p:sp>
        <p:nvSpPr>
          <p:cNvPr id="320" name="Google Shape;320;p2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AC78FCA7-A83A-4AF2-8C15-C14B0DBC7E63}" type="datetime1">
              <a:rPr lang="en-US" smtClean="0"/>
              <a:t>8/21/2019</a:t>
            </a:fld>
            <a:endParaRPr/>
          </a:p>
        </p:txBody>
      </p:sp>
      <p:sp>
        <p:nvSpPr>
          <p:cNvPr id="321" name="Google Shape;321;p2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22" name="Google Shape;322;p2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28</a:t>
            </a:fld>
            <a:endParaRPr/>
          </a:p>
        </p:txBody>
      </p:sp>
      <p:pic>
        <p:nvPicPr>
          <p:cNvPr id="323" name="Google Shape;323;p24"/>
          <p:cNvPicPr preferRelativeResize="0"/>
          <p:nvPr/>
        </p:nvPicPr>
        <p:blipFill rotWithShape="1">
          <a:blip r:embed="rId6">
            <a:alphaModFix/>
          </a:blip>
          <a:srcRect/>
          <a:stretch/>
        </p:blipFill>
        <p:spPr>
          <a:xfrm>
            <a:off x="6248029" y="4212162"/>
            <a:ext cx="2491525" cy="2119656"/>
          </a:xfrm>
          <a:prstGeom prst="rect">
            <a:avLst/>
          </a:prstGeom>
          <a:noFill/>
          <a:ln>
            <a:noFill/>
          </a:ln>
        </p:spPr>
      </p:pic>
      <p:pic>
        <p:nvPicPr>
          <p:cNvPr id="324" name="Google Shape;324;p24"/>
          <p:cNvPicPr preferRelativeResize="0"/>
          <p:nvPr/>
        </p:nvPicPr>
        <p:blipFill rotWithShape="1">
          <a:blip r:embed="rId7">
            <a:alphaModFix/>
          </a:blip>
          <a:srcRect/>
          <a:stretch/>
        </p:blipFill>
        <p:spPr>
          <a:xfrm>
            <a:off x="544153" y="3654821"/>
            <a:ext cx="3495595" cy="2152092"/>
          </a:xfrm>
          <a:prstGeom prst="rect">
            <a:avLst/>
          </a:prstGeom>
          <a:noFill/>
          <a:ln>
            <a:noFill/>
          </a:ln>
        </p:spPr>
      </p:pic>
      <p:pic>
        <p:nvPicPr>
          <p:cNvPr id="325" name="Google Shape;325;p24"/>
          <p:cNvPicPr preferRelativeResize="0"/>
          <p:nvPr/>
        </p:nvPicPr>
        <p:blipFill rotWithShape="1">
          <a:blip r:embed="rId8">
            <a:alphaModFix/>
          </a:blip>
          <a:srcRect/>
          <a:stretch/>
        </p:blipFill>
        <p:spPr>
          <a:xfrm>
            <a:off x="4434264" y="3328404"/>
            <a:ext cx="2487301" cy="2138762"/>
          </a:xfrm>
          <a:prstGeom prst="rect">
            <a:avLst/>
          </a:prstGeom>
          <a:noFill/>
          <a:ln>
            <a:noFill/>
          </a:ln>
        </p:spPr>
      </p:pic>
      <p:pic>
        <p:nvPicPr>
          <p:cNvPr id="326" name="Google Shape;326;p24"/>
          <p:cNvPicPr preferRelativeResize="0"/>
          <p:nvPr/>
        </p:nvPicPr>
        <p:blipFill rotWithShape="1">
          <a:blip r:embed="rId9">
            <a:alphaModFix/>
          </a:blip>
          <a:srcRect/>
          <a:stretch/>
        </p:blipFill>
        <p:spPr>
          <a:xfrm>
            <a:off x="7413901" y="3031271"/>
            <a:ext cx="2205578" cy="14780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2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라즈베리파이 케이스</a:t>
            </a:r>
            <a:endParaRPr/>
          </a:p>
        </p:txBody>
      </p:sp>
      <p:sp>
        <p:nvSpPr>
          <p:cNvPr id="332" name="Google Shape;332;p25"/>
          <p:cNvSpPr txBox="1">
            <a:spLocks noGrp="1"/>
          </p:cNvSpPr>
          <p:nvPr>
            <p:ph type="body" idx="1"/>
          </p:nvPr>
        </p:nvSpPr>
        <p:spPr>
          <a:xfrm>
            <a:off x="681038" y="1255271"/>
            <a:ext cx="8543925" cy="2822459"/>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000"/>
              <a:buAutoNum type="arabicPeriod"/>
            </a:pPr>
            <a:r>
              <a:rPr lang="en-US" sz="2000" u="sng">
                <a:solidFill>
                  <a:schemeClr val="hlink"/>
                </a:solidFill>
                <a:hlinkClick r:id="rId3"/>
              </a:rPr>
              <a:t>https://www.thingiverse.com/thing:3712499?fbclid=IwAR0q23hTFudF2WR6drXF0MihutdcCVjp1nGQSJyXfh7dTh9L-Sk7-IEVzkE</a:t>
            </a:r>
            <a:endParaRPr sz="2000"/>
          </a:p>
          <a:p>
            <a:pPr marL="514350" lvl="0" indent="-514350" algn="l" rtl="0">
              <a:lnSpc>
                <a:spcPct val="100000"/>
              </a:lnSpc>
              <a:spcBef>
                <a:spcPts val="1000"/>
              </a:spcBef>
              <a:spcAft>
                <a:spcPts val="0"/>
              </a:spcAft>
              <a:buClr>
                <a:schemeClr val="dk1"/>
              </a:buClr>
              <a:buSzPts val="2000"/>
              <a:buAutoNum type="arabicPeriod"/>
            </a:pPr>
            <a:r>
              <a:rPr lang="en-US" sz="2000" u="sng">
                <a:solidFill>
                  <a:schemeClr val="hlink"/>
                </a:solidFill>
                <a:hlinkClick r:id="rId4"/>
              </a:rPr>
              <a:t>https://www.thingiverse.com/thing:3714695?fbclid=IwAR2kpwI0rKJyGNhlsDpJ_Qi9enSqlocVV1SZ8qa6bXuRHgcDlFpWOtUVXCo</a:t>
            </a:r>
            <a:endParaRPr sz="2000"/>
          </a:p>
        </p:txBody>
      </p:sp>
      <p:sp>
        <p:nvSpPr>
          <p:cNvPr id="333" name="Google Shape;333;p25"/>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9E9BEDB4-B360-43B3-A93E-7218C2B6B857}" type="datetime1">
              <a:rPr lang="en-US" smtClean="0"/>
              <a:t>8/21/2019</a:t>
            </a:fld>
            <a:endParaRPr/>
          </a:p>
        </p:txBody>
      </p:sp>
      <p:sp>
        <p:nvSpPr>
          <p:cNvPr id="334" name="Google Shape;334;p2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35" name="Google Shape;335;p2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29</a:t>
            </a:fld>
            <a:endParaRPr/>
          </a:p>
        </p:txBody>
      </p:sp>
      <p:pic>
        <p:nvPicPr>
          <p:cNvPr id="336" name="Google Shape;336;p25"/>
          <p:cNvPicPr preferRelativeResize="0"/>
          <p:nvPr/>
        </p:nvPicPr>
        <p:blipFill rotWithShape="1">
          <a:blip r:embed="rId5">
            <a:alphaModFix/>
          </a:blip>
          <a:srcRect/>
          <a:stretch/>
        </p:blipFill>
        <p:spPr>
          <a:xfrm rot="-5400000">
            <a:off x="3059602" y="2925477"/>
            <a:ext cx="3078343" cy="309408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a:t>
            </a:r>
            <a:endParaRPr/>
          </a:p>
        </p:txBody>
      </p:sp>
      <p:sp>
        <p:nvSpPr>
          <p:cNvPr id="110" name="Google Shape;110;p3"/>
          <p:cNvSpPr txBox="1">
            <a:spLocks noGrp="1"/>
          </p:cNvSpPr>
          <p:nvPr>
            <p:ph type="body" idx="1"/>
          </p:nvPr>
        </p:nvSpPr>
        <p:spPr>
          <a:xfrm>
            <a:off x="681038" y="1255271"/>
            <a:ext cx="8543923" cy="4931345"/>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홈페이지</a:t>
            </a:r>
            <a:endParaRPr/>
          </a:p>
          <a:p>
            <a:pPr marL="685800" lvl="1" indent="-228600" algn="l" rtl="0">
              <a:lnSpc>
                <a:spcPct val="100000"/>
              </a:lnSpc>
              <a:spcBef>
                <a:spcPts val="500"/>
              </a:spcBef>
              <a:spcAft>
                <a:spcPts val="0"/>
              </a:spcAft>
              <a:buClr>
                <a:schemeClr val="hlink"/>
              </a:buClr>
              <a:buSzPts val="2800"/>
              <a:buChar char="•"/>
            </a:pPr>
            <a:r>
              <a:rPr lang="en-US" u="sng">
                <a:solidFill>
                  <a:schemeClr val="hlink"/>
                </a:solidFill>
                <a:hlinkClick r:id="rId3"/>
              </a:rPr>
              <a:t>https://emlid.com/navio/</a:t>
            </a:r>
            <a:endParaRPr u="sng">
              <a:solidFill>
                <a:schemeClr val="hlink"/>
              </a:solidFill>
              <a:hlinkClick r:id="rId4"/>
            </a:endParaRPr>
          </a:p>
          <a:p>
            <a:pPr marL="685800" lvl="1" indent="-228600" algn="l" rtl="0">
              <a:lnSpc>
                <a:spcPct val="100000"/>
              </a:lnSpc>
              <a:spcBef>
                <a:spcPts val="500"/>
              </a:spcBef>
              <a:spcAft>
                <a:spcPts val="0"/>
              </a:spcAft>
              <a:buClr>
                <a:schemeClr val="dk1"/>
              </a:buClr>
              <a:buSzPts val="2800"/>
              <a:buChar char="•"/>
            </a:pPr>
            <a:r>
              <a:rPr lang="en-US" u="sng">
                <a:solidFill>
                  <a:schemeClr val="hlink"/>
                </a:solidFill>
                <a:hlinkClick r:id="rId4"/>
              </a:rPr>
              <a:t>https://docs.emlid.com/navio2/</a:t>
            </a:r>
            <a:endParaRPr/>
          </a:p>
          <a:p>
            <a:pPr marL="514350" lvl="0" indent="-514350" algn="l" rtl="0">
              <a:lnSpc>
                <a:spcPct val="100000"/>
              </a:lnSpc>
              <a:spcBef>
                <a:spcPts val="1000"/>
              </a:spcBef>
              <a:spcAft>
                <a:spcPts val="0"/>
              </a:spcAft>
              <a:buClr>
                <a:schemeClr val="dk1"/>
              </a:buClr>
              <a:buSzPts val="2800"/>
              <a:buAutoNum type="arabicPeriod"/>
            </a:pPr>
            <a:r>
              <a:rPr lang="en-US"/>
              <a:t>What is NAVIO2?</a:t>
            </a:r>
            <a:endParaRPr/>
          </a:p>
          <a:p>
            <a:pPr marL="685800" lvl="1" indent="-228600" algn="l" rtl="0">
              <a:lnSpc>
                <a:spcPct val="100000"/>
              </a:lnSpc>
              <a:spcBef>
                <a:spcPts val="500"/>
              </a:spcBef>
              <a:spcAft>
                <a:spcPts val="0"/>
              </a:spcAft>
              <a:buClr>
                <a:schemeClr val="dk1"/>
              </a:buClr>
              <a:buSzPts val="2800"/>
              <a:buChar char="•"/>
            </a:pPr>
            <a:r>
              <a:rPr lang="en-US"/>
              <a:t>Autopilot HAT(Hardware Attached on Top) for Raspberry Pi</a:t>
            </a:r>
            <a:endParaRPr/>
          </a:p>
          <a:p>
            <a:pPr marL="685800" lvl="1" indent="-228600" algn="l" rtl="0">
              <a:lnSpc>
                <a:spcPct val="100000"/>
              </a:lnSpc>
              <a:spcBef>
                <a:spcPts val="500"/>
              </a:spcBef>
              <a:spcAft>
                <a:spcPts val="0"/>
              </a:spcAft>
              <a:buClr>
                <a:schemeClr val="dk1"/>
              </a:buClr>
              <a:buSzPts val="2800"/>
              <a:buChar char="•"/>
            </a:pPr>
            <a:r>
              <a:rPr lang="en-US"/>
              <a:t>Powered by ArduPilot and ROS</a:t>
            </a:r>
            <a:endParaRPr/>
          </a:p>
          <a:p>
            <a:pPr marL="685800" lvl="1" indent="-228600" algn="l" rtl="0">
              <a:lnSpc>
                <a:spcPct val="100000"/>
              </a:lnSpc>
              <a:spcBef>
                <a:spcPts val="500"/>
              </a:spcBef>
              <a:spcAft>
                <a:spcPts val="0"/>
              </a:spcAft>
              <a:buClr>
                <a:schemeClr val="dk1"/>
              </a:buClr>
              <a:buSzPts val="2800"/>
              <a:buChar char="•"/>
            </a:pPr>
            <a:r>
              <a:rPr lang="en-US"/>
              <a:t>Supports PX4</a:t>
            </a:r>
            <a:endParaRPr/>
          </a:p>
          <a:p>
            <a:pPr marL="685800" lvl="1" indent="-228600" algn="l" rtl="0">
              <a:lnSpc>
                <a:spcPct val="100000"/>
              </a:lnSpc>
              <a:spcBef>
                <a:spcPts val="500"/>
              </a:spcBef>
              <a:spcAft>
                <a:spcPts val="0"/>
              </a:spcAft>
              <a:buClr>
                <a:schemeClr val="dk1"/>
              </a:buClr>
              <a:buSzPts val="2800"/>
              <a:buChar char="•"/>
            </a:pPr>
            <a:r>
              <a:rPr lang="en-US"/>
              <a:t>$ 168</a:t>
            </a:r>
            <a:endParaRPr/>
          </a:p>
          <a:p>
            <a:pPr marL="685800" lvl="1" indent="-228600" algn="l" rtl="0">
              <a:lnSpc>
                <a:spcPct val="100000"/>
              </a:lnSpc>
              <a:spcBef>
                <a:spcPts val="500"/>
              </a:spcBef>
              <a:spcAft>
                <a:spcPts val="0"/>
              </a:spcAft>
              <a:buClr>
                <a:schemeClr val="dk1"/>
              </a:buClr>
              <a:buSzPts val="2800"/>
              <a:buChar char="•"/>
            </a:pPr>
            <a:r>
              <a:rPr lang="en-US"/>
              <a:t>Turn your Raspberry Pi® into a drone controller</a:t>
            </a:r>
            <a:endParaRPr/>
          </a:p>
          <a:p>
            <a:pPr marL="514350" lvl="0" indent="-336550" algn="l" rtl="0">
              <a:lnSpc>
                <a:spcPct val="100000"/>
              </a:lnSpc>
              <a:spcBef>
                <a:spcPts val="1000"/>
              </a:spcBef>
              <a:spcAft>
                <a:spcPts val="0"/>
              </a:spcAft>
              <a:buClr>
                <a:schemeClr val="dk1"/>
              </a:buClr>
              <a:buSzPts val="2800"/>
              <a:buNone/>
            </a:pPr>
            <a:endParaRPr/>
          </a:p>
          <a:p>
            <a:pPr marL="514350" lvl="0" indent="-336550" algn="l" rtl="0">
              <a:lnSpc>
                <a:spcPct val="100000"/>
              </a:lnSpc>
              <a:spcBef>
                <a:spcPts val="1000"/>
              </a:spcBef>
              <a:spcAft>
                <a:spcPts val="0"/>
              </a:spcAft>
              <a:buClr>
                <a:schemeClr val="dk1"/>
              </a:buClr>
              <a:buSzPts val="2800"/>
              <a:buNone/>
            </a:pPr>
            <a:endParaRPr/>
          </a:p>
          <a:p>
            <a:pPr marL="514350" lvl="0" indent="-336550" algn="l" rtl="0">
              <a:lnSpc>
                <a:spcPct val="100000"/>
              </a:lnSpc>
              <a:spcBef>
                <a:spcPts val="1000"/>
              </a:spcBef>
              <a:spcAft>
                <a:spcPts val="0"/>
              </a:spcAft>
              <a:buClr>
                <a:schemeClr val="dk1"/>
              </a:buClr>
              <a:buSzPts val="2800"/>
              <a:buNone/>
            </a:pPr>
            <a:endParaRPr/>
          </a:p>
        </p:txBody>
      </p:sp>
      <p:sp>
        <p:nvSpPr>
          <p:cNvPr id="111" name="Google Shape;111;p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1BF957E1-3443-47DB-8141-282EB760B9FE}" type="datetime1">
              <a:rPr lang="en-US" smtClean="0"/>
              <a:t>8/21/2019</a:t>
            </a:fld>
            <a:endParaRPr/>
          </a:p>
        </p:txBody>
      </p:sp>
      <p:sp>
        <p:nvSpPr>
          <p:cNvPr id="112" name="Google Shape;112;p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13" name="Google Shape;113;p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pic>
        <p:nvPicPr>
          <p:cNvPr id="114" name="Google Shape;114;p3" descr="Emlid Navio2 â Raspberry Pi autopilot HAT powered by ArduPilot &amp; ROS"/>
          <p:cNvPicPr preferRelativeResize="0"/>
          <p:nvPr/>
        </p:nvPicPr>
        <p:blipFill rotWithShape="1">
          <a:blip r:embed="rId5">
            <a:alphaModFix/>
          </a:blip>
          <a:srcRect/>
          <a:stretch/>
        </p:blipFill>
        <p:spPr>
          <a:xfrm rot="-5400000">
            <a:off x="6531505" y="-179933"/>
            <a:ext cx="2789018" cy="36427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6"/>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NAVIO S/W</a:t>
            </a:r>
            <a:endParaRPr/>
          </a:p>
        </p:txBody>
      </p:sp>
      <p:sp>
        <p:nvSpPr>
          <p:cNvPr id="342" name="Google Shape;342;p26"/>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라즈비안 운영체제 설정</a:t>
            </a:r>
            <a:endParaRPr/>
          </a:p>
          <a:p>
            <a:pPr marL="0" lvl="0" indent="0" algn="ctr" rtl="0">
              <a:lnSpc>
                <a:spcPct val="100000"/>
              </a:lnSpc>
              <a:spcBef>
                <a:spcPts val="1000"/>
              </a:spcBef>
              <a:spcAft>
                <a:spcPts val="0"/>
              </a:spcAft>
              <a:buClr>
                <a:schemeClr val="dk1"/>
              </a:buClr>
              <a:buSzPts val="2400"/>
              <a:buNone/>
            </a:pPr>
            <a:r>
              <a:rPr lang="en-US"/>
              <a:t>ardupilot 설정</a:t>
            </a:r>
            <a:endParaRPr/>
          </a:p>
        </p:txBody>
      </p:sp>
      <p:sp>
        <p:nvSpPr>
          <p:cNvPr id="343" name="Google Shape;343;p2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94F10B57-E018-488C-9278-AD67628D0AD0}" type="datetime1">
              <a:rPr lang="en-US" smtClean="0"/>
              <a:t>8/21/2019</a:t>
            </a:fld>
            <a:endParaRPr/>
          </a:p>
        </p:txBody>
      </p:sp>
      <p:sp>
        <p:nvSpPr>
          <p:cNvPr id="344" name="Google Shape;344;p2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45" name="Google Shape;345;p2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27"/>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라즈비안 운영체제 설정</a:t>
            </a:r>
            <a:endParaRPr/>
          </a:p>
        </p:txBody>
      </p:sp>
      <p:sp>
        <p:nvSpPr>
          <p:cNvPr id="351" name="Google Shape;351;p27"/>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라즈비안 운영체제 설치</a:t>
            </a:r>
            <a:endParaRPr/>
          </a:p>
          <a:p>
            <a:pPr marL="0" lvl="0" indent="0" algn="ctr" rtl="0">
              <a:lnSpc>
                <a:spcPct val="100000"/>
              </a:lnSpc>
              <a:spcBef>
                <a:spcPts val="1000"/>
              </a:spcBef>
              <a:spcAft>
                <a:spcPts val="0"/>
              </a:spcAft>
              <a:buClr>
                <a:schemeClr val="dk1"/>
              </a:buClr>
              <a:buSzPts val="2400"/>
              <a:buNone/>
            </a:pPr>
            <a:r>
              <a:rPr lang="en-US"/>
              <a:t>라즈비안 환경 설정(Wi-Fi)</a:t>
            </a:r>
            <a:endParaRPr/>
          </a:p>
          <a:p>
            <a:pPr marL="0" lvl="0" indent="0" algn="ctr" rtl="0">
              <a:lnSpc>
                <a:spcPct val="100000"/>
              </a:lnSpc>
              <a:spcBef>
                <a:spcPts val="1000"/>
              </a:spcBef>
              <a:spcAft>
                <a:spcPts val="0"/>
              </a:spcAft>
              <a:buClr>
                <a:schemeClr val="dk1"/>
              </a:buClr>
              <a:buSzPts val="2400"/>
              <a:buNone/>
            </a:pPr>
            <a:r>
              <a:rPr lang="en-US"/>
              <a:t>ardupilot 설정</a:t>
            </a:r>
            <a:endParaRPr/>
          </a:p>
        </p:txBody>
      </p:sp>
      <p:sp>
        <p:nvSpPr>
          <p:cNvPr id="352" name="Google Shape;352;p2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7049DC8B-8DA8-4ACE-A3AE-D92DA5CC0285}" type="datetime1">
              <a:rPr lang="en-US" smtClean="0"/>
              <a:t>8/21/2019</a:t>
            </a:fld>
            <a:endParaRPr/>
          </a:p>
        </p:txBody>
      </p:sp>
      <p:sp>
        <p:nvSpPr>
          <p:cNvPr id="353" name="Google Shape;353;p2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54" name="Google Shape;354;p2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2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나비오 S/W 설치</a:t>
            </a:r>
            <a:endParaRPr/>
          </a:p>
        </p:txBody>
      </p:sp>
      <p:sp>
        <p:nvSpPr>
          <p:cNvPr id="360" name="Google Shape;360;p28"/>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공식 문서</a:t>
            </a:r>
            <a:endParaRPr/>
          </a:p>
          <a:p>
            <a:pPr marL="685800" lvl="1" indent="-228600" algn="l" rtl="0">
              <a:lnSpc>
                <a:spcPct val="100000"/>
              </a:lnSpc>
              <a:spcBef>
                <a:spcPts val="500"/>
              </a:spcBef>
              <a:spcAft>
                <a:spcPts val="0"/>
              </a:spcAft>
              <a:buClr>
                <a:schemeClr val="dk1"/>
              </a:buClr>
              <a:buSzPts val="2800"/>
              <a:buChar char="•"/>
            </a:pPr>
            <a:r>
              <a:rPr lang="en-US" u="sng">
                <a:solidFill>
                  <a:schemeClr val="hlink"/>
                </a:solidFill>
                <a:hlinkClick r:id="rId3"/>
              </a:rPr>
              <a:t>https://docs.emlid.com/navio2/</a:t>
            </a:r>
            <a:endParaRPr/>
          </a:p>
        </p:txBody>
      </p:sp>
      <p:sp>
        <p:nvSpPr>
          <p:cNvPr id="361" name="Google Shape;361;p2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40277C41-8717-4DB6-9F8C-525AE8AB8215}" type="datetime1">
              <a:rPr lang="en-US" smtClean="0"/>
              <a:t>8/21/2019</a:t>
            </a:fld>
            <a:endParaRPr/>
          </a:p>
        </p:txBody>
      </p:sp>
      <p:sp>
        <p:nvSpPr>
          <p:cNvPr id="362" name="Google Shape;362;p2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63" name="Google Shape;363;p2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2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라즈비안 설치</a:t>
            </a:r>
            <a:endParaRPr/>
          </a:p>
        </p:txBody>
      </p:sp>
      <p:sp>
        <p:nvSpPr>
          <p:cNvPr id="369" name="Google Shape;369;p29"/>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기설정된 라즈비안 이미지 다운로드</a:t>
            </a:r>
            <a:endParaRPr/>
          </a:p>
          <a:p>
            <a:pPr marL="685800" lvl="1" indent="-228600" algn="l" rtl="0">
              <a:lnSpc>
                <a:spcPct val="100000"/>
              </a:lnSpc>
              <a:spcBef>
                <a:spcPts val="500"/>
              </a:spcBef>
              <a:spcAft>
                <a:spcPts val="0"/>
              </a:spcAft>
              <a:buClr>
                <a:schemeClr val="dk1"/>
              </a:buClr>
              <a:buSzPts val="2800"/>
              <a:buChar char="•"/>
            </a:pPr>
            <a:r>
              <a:rPr lang="en-US" u="sng">
                <a:solidFill>
                  <a:schemeClr val="hlink"/>
                </a:solidFill>
                <a:hlinkClick r:id="rId3"/>
              </a:rPr>
              <a:t>http://files.emlid.com/images/emlid-raspbian-20190227.img.xz</a:t>
            </a:r>
            <a:endParaRPr/>
          </a:p>
          <a:p>
            <a:pPr marL="514350" lvl="0" indent="-514350" algn="l" rtl="0">
              <a:lnSpc>
                <a:spcPct val="100000"/>
              </a:lnSpc>
              <a:spcBef>
                <a:spcPts val="1000"/>
              </a:spcBef>
              <a:spcAft>
                <a:spcPts val="0"/>
              </a:spcAft>
              <a:buClr>
                <a:schemeClr val="dk1"/>
              </a:buClr>
              <a:buSzPts val="2800"/>
              <a:buAutoNum type="arabicPeriod"/>
            </a:pPr>
            <a:r>
              <a:rPr lang="en-US"/>
              <a:t>Etcher를 이용하여 라즈비안 이미지를 SD-Card에 굽는다.</a:t>
            </a:r>
            <a:endParaRPr/>
          </a:p>
          <a:p>
            <a:pPr marL="685800" lvl="1" indent="-228600" algn="l" rtl="0">
              <a:lnSpc>
                <a:spcPct val="100000"/>
              </a:lnSpc>
              <a:spcBef>
                <a:spcPts val="500"/>
              </a:spcBef>
              <a:spcAft>
                <a:spcPts val="0"/>
              </a:spcAft>
              <a:buClr>
                <a:schemeClr val="dk1"/>
              </a:buClr>
              <a:buSzPts val="2800"/>
              <a:buChar char="•"/>
            </a:pPr>
            <a:r>
              <a:rPr lang="en-US"/>
              <a:t>Etcher 다운로드 : </a:t>
            </a:r>
            <a:r>
              <a:rPr lang="en-US" u="sng">
                <a:solidFill>
                  <a:schemeClr val="hlink"/>
                </a:solidFill>
                <a:hlinkClick r:id="rId4"/>
              </a:rPr>
              <a:t>https://www.balena.io/etcher/</a:t>
            </a:r>
            <a:endParaRPr/>
          </a:p>
          <a:p>
            <a:pPr marL="514350" lvl="0" indent="-336550" algn="l" rtl="0">
              <a:lnSpc>
                <a:spcPct val="100000"/>
              </a:lnSpc>
              <a:spcBef>
                <a:spcPts val="1000"/>
              </a:spcBef>
              <a:spcAft>
                <a:spcPts val="0"/>
              </a:spcAft>
              <a:buClr>
                <a:schemeClr val="dk1"/>
              </a:buClr>
              <a:buSzPts val="2800"/>
              <a:buNone/>
            </a:pPr>
            <a:endParaRPr/>
          </a:p>
        </p:txBody>
      </p:sp>
      <p:sp>
        <p:nvSpPr>
          <p:cNvPr id="370" name="Google Shape;370;p2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3CC089AB-4F2F-4E1B-9731-E79211AD7FDE}" type="datetime1">
              <a:rPr lang="en-US" smtClean="0"/>
              <a:t>8/21/2019</a:t>
            </a:fld>
            <a:endParaRPr/>
          </a:p>
        </p:txBody>
      </p:sp>
      <p:sp>
        <p:nvSpPr>
          <p:cNvPr id="371" name="Google Shape;371;p2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72" name="Google Shape;372;p2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30"/>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라즈비안 Wi-Fi 설정</a:t>
            </a:r>
            <a:endParaRPr/>
          </a:p>
        </p:txBody>
      </p:sp>
      <p:sp>
        <p:nvSpPr>
          <p:cNvPr id="378" name="Google Shape;378;p30"/>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400"/>
              <a:buAutoNum type="arabicPeriod"/>
            </a:pPr>
            <a:r>
              <a:rPr lang="en-US" sz="2400"/>
              <a:t>Wi-Fi 설정</a:t>
            </a:r>
            <a:endParaRPr sz="2400"/>
          </a:p>
          <a:p>
            <a:pPr marL="685800" lvl="1" indent="-228600" algn="l" rtl="0">
              <a:lnSpc>
                <a:spcPct val="100000"/>
              </a:lnSpc>
              <a:spcBef>
                <a:spcPts val="500"/>
              </a:spcBef>
              <a:spcAft>
                <a:spcPts val="0"/>
              </a:spcAft>
              <a:buClr>
                <a:schemeClr val="dk1"/>
              </a:buClr>
              <a:buSzPts val="2400"/>
              <a:buChar char="•"/>
            </a:pPr>
            <a:r>
              <a:rPr lang="en-US" sz="2400"/>
              <a:t>sudo vi /etc/wpa_supplicant/wpa_supplicant.conf</a:t>
            </a:r>
            <a:endParaRPr/>
          </a:p>
          <a:p>
            <a:pPr marL="914400" lvl="2" indent="0" algn="l" rtl="0">
              <a:lnSpc>
                <a:spcPct val="100000"/>
              </a:lnSpc>
              <a:spcBef>
                <a:spcPts val="500"/>
              </a:spcBef>
              <a:spcAft>
                <a:spcPts val="0"/>
              </a:spcAft>
              <a:buClr>
                <a:schemeClr val="dk1"/>
              </a:buClr>
              <a:buSzPts val="2400"/>
              <a:buNone/>
            </a:pPr>
            <a:r>
              <a:rPr lang="en-US" sz="2400">
                <a:latin typeface="Consolas"/>
                <a:ea typeface="Consolas"/>
                <a:cs typeface="Consolas"/>
                <a:sym typeface="Consolas"/>
              </a:rPr>
              <a:t>network={ </a:t>
            </a:r>
            <a:endParaRPr/>
          </a:p>
          <a:p>
            <a:pPr marL="1371600" lvl="3" indent="0" algn="l" rtl="0">
              <a:lnSpc>
                <a:spcPct val="100000"/>
              </a:lnSpc>
              <a:spcBef>
                <a:spcPts val="500"/>
              </a:spcBef>
              <a:spcAft>
                <a:spcPts val="0"/>
              </a:spcAft>
              <a:buClr>
                <a:schemeClr val="dk1"/>
              </a:buClr>
              <a:buSzPts val="2400"/>
              <a:buNone/>
            </a:pPr>
            <a:r>
              <a:rPr lang="en-US" sz="2400">
                <a:latin typeface="Consolas"/>
                <a:ea typeface="Consolas"/>
                <a:cs typeface="Consolas"/>
                <a:sym typeface="Consolas"/>
              </a:rPr>
              <a:t>ssid="</a:t>
            </a:r>
            <a:r>
              <a:rPr lang="en-US" sz="2400" b="1">
                <a:solidFill>
                  <a:srgbClr val="FF0000"/>
                </a:solidFill>
                <a:latin typeface="Consolas"/>
                <a:ea typeface="Consolas"/>
                <a:cs typeface="Consolas"/>
                <a:sym typeface="Consolas"/>
              </a:rPr>
              <a:t>ADRONE</a:t>
            </a:r>
            <a:r>
              <a:rPr lang="en-US" sz="2400">
                <a:latin typeface="Consolas"/>
                <a:ea typeface="Consolas"/>
                <a:cs typeface="Consolas"/>
                <a:sym typeface="Consolas"/>
              </a:rPr>
              <a:t>" </a:t>
            </a:r>
            <a:endParaRPr/>
          </a:p>
          <a:p>
            <a:pPr marL="1371600" lvl="3" indent="0" algn="l" rtl="0">
              <a:lnSpc>
                <a:spcPct val="100000"/>
              </a:lnSpc>
              <a:spcBef>
                <a:spcPts val="500"/>
              </a:spcBef>
              <a:spcAft>
                <a:spcPts val="0"/>
              </a:spcAft>
              <a:buClr>
                <a:schemeClr val="dk1"/>
              </a:buClr>
              <a:buSzPts val="2400"/>
              <a:buNone/>
            </a:pPr>
            <a:r>
              <a:rPr lang="en-US" sz="2400">
                <a:latin typeface="Consolas"/>
                <a:ea typeface="Consolas"/>
                <a:cs typeface="Consolas"/>
                <a:sym typeface="Consolas"/>
              </a:rPr>
              <a:t>psk="</a:t>
            </a:r>
            <a:r>
              <a:rPr lang="en-US" sz="2400" b="1">
                <a:solidFill>
                  <a:srgbClr val="FF0000"/>
                </a:solidFill>
                <a:latin typeface="Consolas"/>
                <a:ea typeface="Consolas"/>
                <a:cs typeface="Consolas"/>
                <a:sym typeface="Consolas"/>
              </a:rPr>
              <a:t>12341234</a:t>
            </a:r>
            <a:r>
              <a:rPr lang="en-US" sz="2400">
                <a:latin typeface="Consolas"/>
                <a:ea typeface="Consolas"/>
                <a:cs typeface="Consolas"/>
                <a:sym typeface="Consolas"/>
              </a:rPr>
              <a:t>" </a:t>
            </a:r>
            <a:endParaRPr/>
          </a:p>
          <a:p>
            <a:pPr marL="914400" lvl="2" indent="0" algn="l" rtl="0">
              <a:lnSpc>
                <a:spcPct val="100000"/>
              </a:lnSpc>
              <a:spcBef>
                <a:spcPts val="500"/>
              </a:spcBef>
              <a:spcAft>
                <a:spcPts val="0"/>
              </a:spcAft>
              <a:buClr>
                <a:schemeClr val="dk1"/>
              </a:buClr>
              <a:buSzPts val="2400"/>
              <a:buNone/>
            </a:pPr>
            <a:r>
              <a:rPr lang="en-US" sz="2400">
                <a:latin typeface="Consolas"/>
                <a:ea typeface="Consolas"/>
                <a:cs typeface="Consolas"/>
                <a:sym typeface="Consolas"/>
              </a:rPr>
              <a:t>} </a:t>
            </a:r>
            <a:endParaRPr sz="2400"/>
          </a:p>
          <a:p>
            <a:pPr marL="514350" lvl="0" indent="-361950" algn="l" rtl="0">
              <a:lnSpc>
                <a:spcPct val="100000"/>
              </a:lnSpc>
              <a:spcBef>
                <a:spcPts val="1000"/>
              </a:spcBef>
              <a:spcAft>
                <a:spcPts val="0"/>
              </a:spcAft>
              <a:buClr>
                <a:schemeClr val="dk1"/>
              </a:buClr>
              <a:buSzPts val="2400"/>
              <a:buNone/>
            </a:pPr>
            <a:endParaRPr sz="2400"/>
          </a:p>
        </p:txBody>
      </p:sp>
      <p:sp>
        <p:nvSpPr>
          <p:cNvPr id="379" name="Google Shape;379;p3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D385AE3D-C723-4F11-A7D6-4202D5DE8943}" type="datetime1">
              <a:rPr lang="en-US" smtClean="0"/>
              <a:t>8/21/2019</a:t>
            </a:fld>
            <a:endParaRPr/>
          </a:p>
        </p:txBody>
      </p:sp>
      <p:sp>
        <p:nvSpPr>
          <p:cNvPr id="380" name="Google Shape;380;p3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81" name="Google Shape;381;p3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라즈베리파이 IP 주소 알아내기</a:t>
            </a:r>
            <a:endParaRPr/>
          </a:p>
        </p:txBody>
      </p:sp>
      <p:sp>
        <p:nvSpPr>
          <p:cNvPr id="387" name="Google Shape;387;p31"/>
          <p:cNvSpPr txBox="1">
            <a:spLocks noGrp="1"/>
          </p:cNvSpPr>
          <p:nvPr>
            <p:ph type="body" idx="1"/>
          </p:nvPr>
        </p:nvSpPr>
        <p:spPr>
          <a:xfrm>
            <a:off x="681038" y="1255271"/>
            <a:ext cx="8543925" cy="1199605"/>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공유기에서 접속한 라즈베리파이의 아이피 주소를 알아낸다.</a:t>
            </a:r>
            <a:endParaRPr/>
          </a:p>
        </p:txBody>
      </p:sp>
      <p:sp>
        <p:nvSpPr>
          <p:cNvPr id="388" name="Google Shape;388;p3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9FC9CE58-CD4B-4C69-BAF2-7EDBC67B7D67}" type="datetime1">
              <a:rPr lang="en-US" smtClean="0"/>
              <a:t>8/21/2019</a:t>
            </a:fld>
            <a:endParaRPr/>
          </a:p>
        </p:txBody>
      </p:sp>
      <p:sp>
        <p:nvSpPr>
          <p:cNvPr id="389" name="Google Shape;389;p3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90" name="Google Shape;390;p3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35</a:t>
            </a:fld>
            <a:endParaRPr/>
          </a:p>
        </p:txBody>
      </p:sp>
      <p:grpSp>
        <p:nvGrpSpPr>
          <p:cNvPr id="391" name="Google Shape;391;p31"/>
          <p:cNvGrpSpPr/>
          <p:nvPr/>
        </p:nvGrpSpPr>
        <p:grpSpPr>
          <a:xfrm>
            <a:off x="1647568" y="2367231"/>
            <a:ext cx="6905480" cy="3704055"/>
            <a:chOff x="1647568" y="2367231"/>
            <a:chExt cx="6905480" cy="3704055"/>
          </a:xfrm>
        </p:grpSpPr>
        <p:pic>
          <p:nvPicPr>
            <p:cNvPr id="392" name="Google Shape;392;p31"/>
            <p:cNvPicPr preferRelativeResize="0"/>
            <p:nvPr/>
          </p:nvPicPr>
          <p:blipFill rotWithShape="1">
            <a:blip r:embed="rId3">
              <a:alphaModFix/>
            </a:blip>
            <a:srcRect/>
            <a:stretch/>
          </p:blipFill>
          <p:spPr>
            <a:xfrm>
              <a:off x="1749034" y="2367231"/>
              <a:ext cx="6804014" cy="3704055"/>
            </a:xfrm>
            <a:prstGeom prst="rect">
              <a:avLst/>
            </a:prstGeom>
            <a:noFill/>
            <a:ln w="9525" cap="flat" cmpd="sng">
              <a:solidFill>
                <a:schemeClr val="accent1"/>
              </a:solidFill>
              <a:prstDash val="solid"/>
              <a:round/>
              <a:headEnd type="none" w="sm" len="sm"/>
              <a:tailEnd type="none" w="sm" len="sm"/>
            </a:ln>
          </p:spPr>
        </p:pic>
        <p:sp>
          <p:nvSpPr>
            <p:cNvPr id="393" name="Google Shape;393;p31"/>
            <p:cNvSpPr/>
            <p:nvPr/>
          </p:nvSpPr>
          <p:spPr>
            <a:xfrm>
              <a:off x="3838832" y="5148649"/>
              <a:ext cx="4629665" cy="387178"/>
            </a:xfrm>
            <a:prstGeom prst="rect">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4" name="Google Shape;394;p31"/>
            <p:cNvSpPr/>
            <p:nvPr/>
          </p:nvSpPr>
          <p:spPr>
            <a:xfrm>
              <a:off x="1647568" y="5296930"/>
              <a:ext cx="1633795" cy="238897"/>
            </a:xfrm>
            <a:prstGeom prst="rect">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라즈베리파이 IP 주소 고정하기</a:t>
            </a:r>
            <a:endParaRPr/>
          </a:p>
        </p:txBody>
      </p:sp>
      <p:sp>
        <p:nvSpPr>
          <p:cNvPr id="400" name="Google Shape;400;p32"/>
          <p:cNvSpPr txBox="1">
            <a:spLocks noGrp="1"/>
          </p:cNvSpPr>
          <p:nvPr>
            <p:ph type="body" idx="1"/>
          </p:nvPr>
        </p:nvSpPr>
        <p:spPr>
          <a:xfrm>
            <a:off x="681038" y="1255271"/>
            <a:ext cx="8543925" cy="1199605"/>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공유기에서 접속한 라즈베리파이의 아이피 주소를 고정한다.</a:t>
            </a:r>
            <a:endParaRPr/>
          </a:p>
        </p:txBody>
      </p:sp>
      <p:sp>
        <p:nvSpPr>
          <p:cNvPr id="401" name="Google Shape;401;p3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F8AD76EA-7542-4B04-A760-D44B60E49CF4}" type="datetime1">
              <a:rPr lang="en-US" smtClean="0"/>
              <a:t>8/21/2019</a:t>
            </a:fld>
            <a:endParaRPr/>
          </a:p>
        </p:txBody>
      </p:sp>
      <p:sp>
        <p:nvSpPr>
          <p:cNvPr id="402" name="Google Shape;402;p3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03" name="Google Shape;403;p3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36</a:t>
            </a:fld>
            <a:endParaRPr/>
          </a:p>
        </p:txBody>
      </p:sp>
      <p:grpSp>
        <p:nvGrpSpPr>
          <p:cNvPr id="404" name="Google Shape;404;p32"/>
          <p:cNvGrpSpPr/>
          <p:nvPr/>
        </p:nvGrpSpPr>
        <p:grpSpPr>
          <a:xfrm>
            <a:off x="2185471" y="2343336"/>
            <a:ext cx="5934082" cy="3851518"/>
            <a:chOff x="2185471" y="2343336"/>
            <a:chExt cx="5934082" cy="3851518"/>
          </a:xfrm>
        </p:grpSpPr>
        <p:pic>
          <p:nvPicPr>
            <p:cNvPr id="405" name="Google Shape;405;p32"/>
            <p:cNvPicPr preferRelativeResize="0"/>
            <p:nvPr/>
          </p:nvPicPr>
          <p:blipFill rotWithShape="1">
            <a:blip r:embed="rId3">
              <a:alphaModFix/>
            </a:blip>
            <a:srcRect/>
            <a:stretch/>
          </p:blipFill>
          <p:spPr>
            <a:xfrm>
              <a:off x="2273642" y="2343336"/>
              <a:ext cx="5845911" cy="3851518"/>
            </a:xfrm>
            <a:prstGeom prst="rect">
              <a:avLst/>
            </a:prstGeom>
            <a:noFill/>
            <a:ln w="28575" cap="flat" cmpd="sng">
              <a:solidFill>
                <a:schemeClr val="accent1"/>
              </a:solidFill>
              <a:prstDash val="solid"/>
              <a:round/>
              <a:headEnd type="none" w="sm" len="sm"/>
              <a:tailEnd type="none" w="sm" len="sm"/>
            </a:ln>
          </p:spPr>
        </p:pic>
        <p:sp>
          <p:nvSpPr>
            <p:cNvPr id="406" name="Google Shape;406;p32"/>
            <p:cNvSpPr/>
            <p:nvPr/>
          </p:nvSpPr>
          <p:spPr>
            <a:xfrm>
              <a:off x="5364890" y="4795429"/>
              <a:ext cx="2428105" cy="806301"/>
            </a:xfrm>
            <a:prstGeom prst="rect">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7" name="Google Shape;407;p32"/>
            <p:cNvSpPr/>
            <p:nvPr/>
          </p:nvSpPr>
          <p:spPr>
            <a:xfrm>
              <a:off x="2185471" y="5482281"/>
              <a:ext cx="1633795" cy="308919"/>
            </a:xfrm>
            <a:prstGeom prst="rect">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라즈베리파이 로그인</a:t>
            </a:r>
            <a:endParaRPr/>
          </a:p>
        </p:txBody>
      </p:sp>
      <p:sp>
        <p:nvSpPr>
          <p:cNvPr id="413" name="Google Shape;413;p33"/>
          <p:cNvSpPr txBox="1">
            <a:spLocks noGrp="1"/>
          </p:cNvSpPr>
          <p:nvPr>
            <p:ph type="body" idx="1"/>
          </p:nvPr>
        </p:nvSpPr>
        <p:spPr>
          <a:xfrm>
            <a:off x="681038" y="1255271"/>
            <a:ext cx="8543925" cy="2361140"/>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Clr>
                <a:schemeClr val="dk1"/>
              </a:buClr>
              <a:buSzPts val="2380"/>
              <a:buAutoNum type="arabicPeriod"/>
            </a:pPr>
            <a:r>
              <a:rPr lang="en-US" sz="2380"/>
              <a:t>ssh 프로그램 다운로드</a:t>
            </a:r>
            <a:endParaRPr sz="2380"/>
          </a:p>
          <a:p>
            <a:pPr marL="685800" lvl="1" indent="-228600" algn="l" rtl="0">
              <a:lnSpc>
                <a:spcPct val="80000"/>
              </a:lnSpc>
              <a:spcBef>
                <a:spcPts val="500"/>
              </a:spcBef>
              <a:spcAft>
                <a:spcPts val="0"/>
              </a:spcAft>
              <a:buClr>
                <a:schemeClr val="dk1"/>
              </a:buClr>
              <a:buSzPts val="2380"/>
              <a:buChar char="•"/>
            </a:pPr>
            <a:r>
              <a:rPr lang="en-US" sz="2380"/>
              <a:t>bitvise ssh client 설치 : </a:t>
            </a:r>
            <a:endParaRPr/>
          </a:p>
          <a:p>
            <a:pPr marL="1143000" lvl="2" indent="-228600" algn="l" rtl="0">
              <a:lnSpc>
                <a:spcPct val="80000"/>
              </a:lnSpc>
              <a:spcBef>
                <a:spcPts val="500"/>
              </a:spcBef>
              <a:spcAft>
                <a:spcPts val="0"/>
              </a:spcAft>
              <a:buClr>
                <a:schemeClr val="dk1"/>
              </a:buClr>
              <a:buSzPts val="2380"/>
              <a:buChar char="•"/>
            </a:pPr>
            <a:r>
              <a:rPr lang="en-US" sz="2380" u="sng">
                <a:solidFill>
                  <a:schemeClr val="hlink"/>
                </a:solidFill>
                <a:hlinkClick r:id="rId3"/>
              </a:rPr>
              <a:t>https://www.bitvise.com/download-area</a:t>
            </a:r>
            <a:endParaRPr sz="2380"/>
          </a:p>
          <a:p>
            <a:pPr marL="514350" lvl="0" indent="-514350" algn="l" rtl="0">
              <a:lnSpc>
                <a:spcPct val="80000"/>
              </a:lnSpc>
              <a:spcBef>
                <a:spcPts val="1000"/>
              </a:spcBef>
              <a:spcAft>
                <a:spcPts val="0"/>
              </a:spcAft>
              <a:buClr>
                <a:schemeClr val="dk1"/>
              </a:buClr>
              <a:buSzPts val="2380"/>
              <a:buAutoNum type="arabicPeriod"/>
            </a:pPr>
            <a:r>
              <a:rPr lang="en-US" sz="2380"/>
              <a:t>라즈베리파이 로그인</a:t>
            </a:r>
            <a:endParaRPr sz="2380"/>
          </a:p>
          <a:p>
            <a:pPr marL="685800" lvl="1" indent="-228600" algn="l" rtl="0">
              <a:lnSpc>
                <a:spcPct val="80000"/>
              </a:lnSpc>
              <a:spcBef>
                <a:spcPts val="500"/>
              </a:spcBef>
              <a:spcAft>
                <a:spcPts val="0"/>
              </a:spcAft>
              <a:buClr>
                <a:schemeClr val="dk1"/>
              </a:buClr>
              <a:buSzPts val="2380"/>
              <a:buChar char="•"/>
            </a:pPr>
            <a:r>
              <a:rPr lang="en-US" sz="2380"/>
              <a:t>아이디: pi</a:t>
            </a:r>
            <a:endParaRPr/>
          </a:p>
          <a:p>
            <a:pPr marL="685800" lvl="1" indent="-228600" algn="l" rtl="0">
              <a:lnSpc>
                <a:spcPct val="80000"/>
              </a:lnSpc>
              <a:spcBef>
                <a:spcPts val="500"/>
              </a:spcBef>
              <a:spcAft>
                <a:spcPts val="0"/>
              </a:spcAft>
              <a:buClr>
                <a:schemeClr val="dk1"/>
              </a:buClr>
              <a:buSzPts val="2380"/>
              <a:buChar char="•"/>
            </a:pPr>
            <a:r>
              <a:rPr lang="en-US" sz="2380"/>
              <a:t>암호: raspberry</a:t>
            </a:r>
            <a:endParaRPr sz="2380"/>
          </a:p>
        </p:txBody>
      </p:sp>
      <p:sp>
        <p:nvSpPr>
          <p:cNvPr id="414" name="Google Shape;414;p3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420AB121-B731-4D9E-B8EA-91A5581A23D0}" type="datetime1">
              <a:rPr lang="en-US" smtClean="0"/>
              <a:t>8/21/2019</a:t>
            </a:fld>
            <a:endParaRPr/>
          </a:p>
        </p:txBody>
      </p:sp>
      <p:sp>
        <p:nvSpPr>
          <p:cNvPr id="415" name="Google Shape;415;p3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16" name="Google Shape;416;p3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37</a:t>
            </a:fld>
            <a:endParaRPr/>
          </a:p>
        </p:txBody>
      </p:sp>
      <p:grpSp>
        <p:nvGrpSpPr>
          <p:cNvPr id="417" name="Google Shape;417;p33"/>
          <p:cNvGrpSpPr/>
          <p:nvPr/>
        </p:nvGrpSpPr>
        <p:grpSpPr>
          <a:xfrm>
            <a:off x="5750011" y="2462886"/>
            <a:ext cx="3820690" cy="3893466"/>
            <a:chOff x="5750011" y="2462886"/>
            <a:chExt cx="3820690" cy="3893466"/>
          </a:xfrm>
        </p:grpSpPr>
        <p:pic>
          <p:nvPicPr>
            <p:cNvPr id="418" name="Google Shape;418;p33"/>
            <p:cNvPicPr preferRelativeResize="0"/>
            <p:nvPr/>
          </p:nvPicPr>
          <p:blipFill rotWithShape="1">
            <a:blip r:embed="rId4">
              <a:alphaModFix/>
            </a:blip>
            <a:srcRect/>
            <a:stretch/>
          </p:blipFill>
          <p:spPr>
            <a:xfrm>
              <a:off x="5750011" y="2462886"/>
              <a:ext cx="3820690" cy="3893466"/>
            </a:xfrm>
            <a:prstGeom prst="rect">
              <a:avLst/>
            </a:prstGeom>
            <a:noFill/>
            <a:ln w="9525" cap="flat" cmpd="sng">
              <a:solidFill>
                <a:schemeClr val="accent1"/>
              </a:solidFill>
              <a:prstDash val="solid"/>
              <a:round/>
              <a:headEnd type="none" w="sm" len="sm"/>
              <a:tailEnd type="none" w="sm" len="sm"/>
            </a:ln>
          </p:spPr>
        </p:pic>
        <p:sp>
          <p:nvSpPr>
            <p:cNvPr id="419" name="Google Shape;419;p33"/>
            <p:cNvSpPr/>
            <p:nvPr/>
          </p:nvSpPr>
          <p:spPr>
            <a:xfrm>
              <a:off x="6384325" y="3089190"/>
              <a:ext cx="1633795" cy="238897"/>
            </a:xfrm>
            <a:prstGeom prst="rect">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0" name="Google Shape;420;p33"/>
            <p:cNvSpPr/>
            <p:nvPr/>
          </p:nvSpPr>
          <p:spPr>
            <a:xfrm>
              <a:off x="8089888" y="3089189"/>
              <a:ext cx="1350674" cy="238897"/>
            </a:xfrm>
            <a:prstGeom prst="rect">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1" name="Google Shape;421;p33"/>
            <p:cNvSpPr/>
            <p:nvPr/>
          </p:nvSpPr>
          <p:spPr>
            <a:xfrm>
              <a:off x="8089888" y="3560076"/>
              <a:ext cx="1350674" cy="238897"/>
            </a:xfrm>
            <a:prstGeom prst="rect">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라즈비안 환경 설정 1</a:t>
            </a:r>
            <a:endParaRPr/>
          </a:p>
        </p:txBody>
      </p:sp>
      <p:sp>
        <p:nvSpPr>
          <p:cNvPr id="427" name="Google Shape;427;p34"/>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Hostname 변경</a:t>
            </a:r>
            <a:endParaRPr/>
          </a:p>
          <a:p>
            <a:pPr marL="685800" lvl="1" indent="-228600" algn="l" rtl="0">
              <a:lnSpc>
                <a:spcPct val="100000"/>
              </a:lnSpc>
              <a:spcBef>
                <a:spcPts val="500"/>
              </a:spcBef>
              <a:spcAft>
                <a:spcPts val="0"/>
              </a:spcAft>
              <a:buClr>
                <a:schemeClr val="dk1"/>
              </a:buClr>
              <a:buSzPts val="2800"/>
              <a:buChar char="•"/>
            </a:pPr>
            <a:r>
              <a:rPr lang="en-US"/>
              <a:t>navio_</a:t>
            </a:r>
            <a:r>
              <a:rPr lang="en-US">
                <a:solidFill>
                  <a:srgbClr val="FF0000"/>
                </a:solidFill>
              </a:rPr>
              <a:t>{영문이니셜 3자}</a:t>
            </a:r>
            <a:r>
              <a:rPr lang="en-US"/>
              <a:t> 로 변경</a:t>
            </a:r>
            <a:endParaRPr/>
          </a:p>
          <a:p>
            <a:pPr marL="685800" lvl="1" indent="-228600" algn="l" rtl="0">
              <a:lnSpc>
                <a:spcPct val="100000"/>
              </a:lnSpc>
              <a:spcBef>
                <a:spcPts val="500"/>
              </a:spcBef>
              <a:spcAft>
                <a:spcPts val="0"/>
              </a:spcAft>
              <a:buClr>
                <a:schemeClr val="dk1"/>
              </a:buClr>
              <a:buSzPts val="2800"/>
              <a:buChar char="•"/>
            </a:pPr>
            <a:r>
              <a:rPr lang="en-US"/>
              <a:t>변경 방법</a:t>
            </a:r>
            <a:endParaRPr/>
          </a:p>
          <a:p>
            <a:pPr marL="1143000" lvl="2" indent="-228600" algn="l" rtl="0">
              <a:lnSpc>
                <a:spcPct val="100000"/>
              </a:lnSpc>
              <a:spcBef>
                <a:spcPts val="500"/>
              </a:spcBef>
              <a:spcAft>
                <a:spcPts val="0"/>
              </a:spcAft>
              <a:buClr>
                <a:schemeClr val="dk1"/>
              </a:buClr>
              <a:buSzPts val="2800"/>
              <a:buChar char="•"/>
            </a:pPr>
            <a:r>
              <a:rPr lang="en-US" u="sng">
                <a:solidFill>
                  <a:schemeClr val="hlink"/>
                </a:solidFill>
                <a:hlinkClick r:id="rId3"/>
              </a:rPr>
              <a:t>https://geek-university.com/raspberry-pi/change-raspberry-pis-hostname/</a:t>
            </a:r>
            <a:endParaRPr/>
          </a:p>
          <a:p>
            <a:pPr marL="514350" lvl="0" indent="-514350" algn="l" rtl="0">
              <a:lnSpc>
                <a:spcPct val="100000"/>
              </a:lnSpc>
              <a:spcBef>
                <a:spcPts val="1000"/>
              </a:spcBef>
              <a:spcAft>
                <a:spcPts val="0"/>
              </a:spcAft>
              <a:buClr>
                <a:schemeClr val="dk1"/>
              </a:buClr>
              <a:buSzPts val="2800"/>
              <a:buAutoNum type="arabicPeriod"/>
            </a:pPr>
            <a:r>
              <a:rPr lang="en-US"/>
              <a:t>root 파일 시스템 확장</a:t>
            </a:r>
            <a:endParaRPr/>
          </a:p>
          <a:p>
            <a:pPr marL="914400" lvl="1" indent="-457200" algn="l" rtl="0">
              <a:lnSpc>
                <a:spcPct val="100000"/>
              </a:lnSpc>
              <a:spcBef>
                <a:spcPts val="500"/>
              </a:spcBef>
              <a:spcAft>
                <a:spcPts val="0"/>
              </a:spcAft>
              <a:buClr>
                <a:schemeClr val="dk1"/>
              </a:buClr>
              <a:buSzPts val="2800"/>
              <a:buFont typeface="Times New Roman"/>
              <a:buChar char="$"/>
            </a:pPr>
            <a:r>
              <a:rPr lang="en-US"/>
              <a:t>sudo raspi-config --expand-rootfs</a:t>
            </a:r>
            <a:endParaRPr/>
          </a:p>
          <a:p>
            <a:pPr marL="514350" lvl="0" indent="-336550" algn="l" rtl="0">
              <a:lnSpc>
                <a:spcPct val="100000"/>
              </a:lnSpc>
              <a:spcBef>
                <a:spcPts val="1000"/>
              </a:spcBef>
              <a:spcAft>
                <a:spcPts val="0"/>
              </a:spcAft>
              <a:buClr>
                <a:schemeClr val="dk1"/>
              </a:buClr>
              <a:buSzPts val="2800"/>
              <a:buNone/>
            </a:pPr>
            <a:endParaRPr/>
          </a:p>
        </p:txBody>
      </p:sp>
      <p:sp>
        <p:nvSpPr>
          <p:cNvPr id="428" name="Google Shape;428;p3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B9B4258A-1A79-4B9A-AC95-1F8E5F5D88F9}" type="datetime1">
              <a:rPr lang="en-US" smtClean="0"/>
              <a:t>8/21/2019</a:t>
            </a:fld>
            <a:endParaRPr/>
          </a:p>
        </p:txBody>
      </p:sp>
      <p:sp>
        <p:nvSpPr>
          <p:cNvPr id="429" name="Google Shape;429;p3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30" name="Google Shape;430;p3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3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라즈베리파이 환경 설정 2</a:t>
            </a:r>
            <a:endParaRPr/>
          </a:p>
        </p:txBody>
      </p:sp>
      <p:sp>
        <p:nvSpPr>
          <p:cNvPr id="444" name="Google Shape;444;p35"/>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암호 변경 : 암호를 a 로 변경한다.</a:t>
            </a:r>
            <a:endParaRPr/>
          </a:p>
          <a:p>
            <a:pPr marL="685800" lvl="1" indent="-228600" algn="l" rtl="0">
              <a:lnSpc>
                <a:spcPct val="100000"/>
              </a:lnSpc>
              <a:spcBef>
                <a:spcPts val="500"/>
              </a:spcBef>
              <a:spcAft>
                <a:spcPts val="0"/>
              </a:spcAft>
              <a:buClr>
                <a:schemeClr val="dk1"/>
              </a:buClr>
              <a:buSzPts val="2800"/>
              <a:buChar char="•"/>
            </a:pPr>
            <a:r>
              <a:rPr lang="en-US"/>
              <a:t>pi 사용자의 암호 변경</a:t>
            </a:r>
            <a:endParaRPr/>
          </a:p>
          <a:p>
            <a:pPr marL="1371600" lvl="2" indent="-457200" algn="l" rtl="0">
              <a:lnSpc>
                <a:spcPct val="100000"/>
              </a:lnSpc>
              <a:spcBef>
                <a:spcPts val="500"/>
              </a:spcBef>
              <a:spcAft>
                <a:spcPts val="0"/>
              </a:spcAft>
              <a:buClr>
                <a:schemeClr val="dk1"/>
              </a:buClr>
              <a:buSzPts val="2800"/>
              <a:buFont typeface="Times New Roman"/>
              <a:buChar char="$"/>
            </a:pPr>
            <a:r>
              <a:rPr lang="en-US"/>
              <a:t>sudo passwd pi</a:t>
            </a:r>
            <a:endParaRPr/>
          </a:p>
          <a:p>
            <a:pPr marL="685800" lvl="1" indent="-228600" algn="l" rtl="0">
              <a:lnSpc>
                <a:spcPct val="100000"/>
              </a:lnSpc>
              <a:spcBef>
                <a:spcPts val="500"/>
              </a:spcBef>
              <a:spcAft>
                <a:spcPts val="0"/>
              </a:spcAft>
              <a:buClr>
                <a:schemeClr val="dk1"/>
              </a:buClr>
              <a:buSzPts val="2800"/>
              <a:buChar char="•"/>
            </a:pPr>
            <a:r>
              <a:rPr lang="en-US"/>
              <a:t>관리자 암호 변경</a:t>
            </a:r>
            <a:endParaRPr/>
          </a:p>
          <a:p>
            <a:pPr marL="1371600" lvl="2" indent="-457200" algn="l" rtl="0">
              <a:lnSpc>
                <a:spcPct val="100000"/>
              </a:lnSpc>
              <a:spcBef>
                <a:spcPts val="500"/>
              </a:spcBef>
              <a:spcAft>
                <a:spcPts val="0"/>
              </a:spcAft>
              <a:buClr>
                <a:schemeClr val="dk1"/>
              </a:buClr>
              <a:buSzPts val="2800"/>
              <a:buFont typeface="Times New Roman"/>
              <a:buChar char="$"/>
            </a:pPr>
            <a:r>
              <a:rPr lang="en-US"/>
              <a:t>sudo passwd</a:t>
            </a:r>
            <a:endParaRPr/>
          </a:p>
          <a:p>
            <a:pPr marL="514350" lvl="0" indent="-514350" algn="l" rtl="0">
              <a:lnSpc>
                <a:spcPct val="100000"/>
              </a:lnSpc>
              <a:spcBef>
                <a:spcPts val="1000"/>
              </a:spcBef>
              <a:spcAft>
                <a:spcPts val="0"/>
              </a:spcAft>
              <a:buClr>
                <a:schemeClr val="dk1"/>
              </a:buClr>
              <a:buSzPts val="2800"/>
              <a:buAutoNum type="arabicPeriod"/>
            </a:pPr>
            <a:r>
              <a:rPr lang="en-US"/>
              <a:t>업데이트/업그레이드는 일주일에 한 번 한다.</a:t>
            </a:r>
            <a:endParaRPr/>
          </a:p>
          <a:p>
            <a:pPr marL="914400" lvl="1" indent="-457200" algn="l" rtl="0">
              <a:lnSpc>
                <a:spcPct val="100000"/>
              </a:lnSpc>
              <a:spcBef>
                <a:spcPts val="500"/>
              </a:spcBef>
              <a:spcAft>
                <a:spcPts val="0"/>
              </a:spcAft>
              <a:buSzPts val="2800"/>
              <a:buFont typeface="Times New Roman"/>
              <a:buChar char="$"/>
            </a:pPr>
            <a:r>
              <a:rPr lang="en-US"/>
              <a:t>sudo apt update</a:t>
            </a:r>
            <a:endParaRPr/>
          </a:p>
          <a:p>
            <a:pPr marL="914400" lvl="1" indent="-457200" algn="l" rtl="0">
              <a:lnSpc>
                <a:spcPct val="100000"/>
              </a:lnSpc>
              <a:spcBef>
                <a:spcPts val="500"/>
              </a:spcBef>
              <a:spcAft>
                <a:spcPts val="0"/>
              </a:spcAft>
              <a:buSzPts val="2800"/>
              <a:buFont typeface="Times New Roman"/>
              <a:buChar char="$"/>
            </a:pPr>
            <a:r>
              <a:rPr lang="en-US"/>
              <a:t>sudo apt upgrade –y</a:t>
            </a:r>
            <a:endParaRPr/>
          </a:p>
          <a:p>
            <a:pPr marL="914400" lvl="1" indent="-457200" algn="l" rtl="0">
              <a:lnSpc>
                <a:spcPct val="100000"/>
              </a:lnSpc>
              <a:spcBef>
                <a:spcPts val="500"/>
              </a:spcBef>
              <a:spcAft>
                <a:spcPts val="0"/>
              </a:spcAft>
              <a:buSzPts val="2800"/>
              <a:buFont typeface="Times New Roman"/>
              <a:buChar char="$"/>
            </a:pPr>
            <a:r>
              <a:rPr lang="en-US"/>
              <a:t>sudo apt autoremove</a:t>
            </a:r>
            <a:endParaRPr/>
          </a:p>
        </p:txBody>
      </p:sp>
      <p:sp>
        <p:nvSpPr>
          <p:cNvPr id="445" name="Google Shape;445;p35"/>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710F472B-2E46-4FB6-A17D-17E7E4B6656A}" type="datetime1">
              <a:rPr lang="en-US" smtClean="0"/>
              <a:t>8/21/2019</a:t>
            </a:fld>
            <a:endParaRPr/>
          </a:p>
        </p:txBody>
      </p:sp>
      <p:sp>
        <p:nvSpPr>
          <p:cNvPr id="446" name="Google Shape;446;p3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47" name="Google Shape;447;p3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 특징</a:t>
            </a:r>
            <a:endParaRPr/>
          </a:p>
        </p:txBody>
      </p:sp>
      <p:sp>
        <p:nvSpPr>
          <p:cNvPr id="120" name="Google Shape;120;p4"/>
          <p:cNvSpPr txBox="1">
            <a:spLocks noGrp="1"/>
          </p:cNvSpPr>
          <p:nvPr>
            <p:ph type="body" idx="1"/>
          </p:nvPr>
        </p:nvSpPr>
        <p:spPr>
          <a:xfrm>
            <a:off x="681038" y="1679148"/>
            <a:ext cx="8543925" cy="4550736"/>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Clr>
                <a:schemeClr val="dk1"/>
              </a:buClr>
              <a:buSzPts val="1750"/>
              <a:buAutoNum type="arabicPeriod"/>
            </a:pPr>
            <a:r>
              <a:rPr lang="en-US" sz="1750"/>
              <a:t>GNSS receiver</a:t>
            </a:r>
            <a:endParaRPr/>
          </a:p>
          <a:p>
            <a:pPr marL="685800" lvl="1" indent="-228600" algn="l" rtl="0">
              <a:lnSpc>
                <a:spcPct val="80000"/>
              </a:lnSpc>
              <a:spcBef>
                <a:spcPts val="500"/>
              </a:spcBef>
              <a:spcAft>
                <a:spcPts val="0"/>
              </a:spcAft>
              <a:buClr>
                <a:schemeClr val="dk1"/>
              </a:buClr>
              <a:buSzPts val="1750"/>
              <a:buChar char="•"/>
            </a:pPr>
            <a:r>
              <a:rPr lang="en-US" sz="1750"/>
              <a:t>Tracks GPS, GLONASS, Beidou, Galileo and SBAS satellites. External antenna with MCX connector</a:t>
            </a:r>
            <a:endParaRPr/>
          </a:p>
          <a:p>
            <a:pPr marL="514350" lvl="0" indent="-514350" algn="l" rtl="0">
              <a:lnSpc>
                <a:spcPct val="80000"/>
              </a:lnSpc>
              <a:spcBef>
                <a:spcPts val="1000"/>
              </a:spcBef>
              <a:spcAft>
                <a:spcPts val="0"/>
              </a:spcAft>
              <a:buClr>
                <a:schemeClr val="dk1"/>
              </a:buClr>
              <a:buSzPts val="1750"/>
              <a:buAutoNum type="arabicPeriod"/>
            </a:pPr>
            <a:r>
              <a:rPr lang="en-US" sz="1750"/>
              <a:t>Dual IMU</a:t>
            </a:r>
            <a:endParaRPr/>
          </a:p>
          <a:p>
            <a:pPr marL="685800" lvl="1" indent="-228600" algn="l" rtl="0">
              <a:lnSpc>
                <a:spcPct val="80000"/>
              </a:lnSpc>
              <a:spcBef>
                <a:spcPts val="500"/>
              </a:spcBef>
              <a:spcAft>
                <a:spcPts val="0"/>
              </a:spcAft>
              <a:buClr>
                <a:schemeClr val="dk1"/>
              </a:buClr>
              <a:buSzPts val="1750"/>
              <a:buChar char="•"/>
            </a:pPr>
            <a:r>
              <a:rPr lang="en-US" sz="1750"/>
              <a:t>Accelerometers, gyroscopes and magnetometers for orientation and motion sensing</a:t>
            </a:r>
            <a:endParaRPr/>
          </a:p>
          <a:p>
            <a:pPr marL="514350" lvl="0" indent="-514350" algn="l" rtl="0">
              <a:lnSpc>
                <a:spcPct val="80000"/>
              </a:lnSpc>
              <a:spcBef>
                <a:spcPts val="1000"/>
              </a:spcBef>
              <a:spcAft>
                <a:spcPts val="0"/>
              </a:spcAft>
              <a:buClr>
                <a:schemeClr val="dk1"/>
              </a:buClr>
              <a:buSzPts val="1750"/>
              <a:buAutoNum type="arabicPeriod"/>
            </a:pPr>
            <a:r>
              <a:rPr lang="en-US" sz="1750"/>
              <a:t>RC I/O co-processor</a:t>
            </a:r>
            <a:endParaRPr/>
          </a:p>
          <a:p>
            <a:pPr marL="685800" lvl="1" indent="-228600" algn="l" rtl="0">
              <a:lnSpc>
                <a:spcPct val="80000"/>
              </a:lnSpc>
              <a:spcBef>
                <a:spcPts val="500"/>
              </a:spcBef>
              <a:spcAft>
                <a:spcPts val="0"/>
              </a:spcAft>
              <a:buClr>
                <a:schemeClr val="dk1"/>
              </a:buClr>
              <a:buSzPts val="1750"/>
              <a:buChar char="•"/>
            </a:pPr>
            <a:r>
              <a:rPr lang="en-US" sz="1750"/>
              <a:t>Accepts PPM/SBUS input and provides 14 PWM output channels for motors and servos</a:t>
            </a:r>
            <a:endParaRPr/>
          </a:p>
          <a:p>
            <a:pPr marL="514350" lvl="0" indent="-514350" algn="l" rtl="0">
              <a:lnSpc>
                <a:spcPct val="80000"/>
              </a:lnSpc>
              <a:spcBef>
                <a:spcPts val="1000"/>
              </a:spcBef>
              <a:spcAft>
                <a:spcPts val="0"/>
              </a:spcAft>
              <a:buClr>
                <a:schemeClr val="dk1"/>
              </a:buClr>
              <a:buSzPts val="1750"/>
              <a:buAutoNum type="arabicPeriod"/>
            </a:pPr>
            <a:r>
              <a:rPr lang="en-US" sz="1750"/>
              <a:t>High resolution barometer</a:t>
            </a:r>
            <a:endParaRPr/>
          </a:p>
          <a:p>
            <a:pPr marL="685800" lvl="1" indent="-228600" algn="l" rtl="0">
              <a:lnSpc>
                <a:spcPct val="80000"/>
              </a:lnSpc>
              <a:spcBef>
                <a:spcPts val="500"/>
              </a:spcBef>
              <a:spcAft>
                <a:spcPts val="0"/>
              </a:spcAft>
              <a:buClr>
                <a:schemeClr val="dk1"/>
              </a:buClr>
              <a:buSzPts val="1750"/>
              <a:buChar char="•"/>
            </a:pPr>
            <a:r>
              <a:rPr lang="en-US" sz="1750"/>
              <a:t>Senses altitude with 10 cm resolution</a:t>
            </a:r>
            <a:endParaRPr/>
          </a:p>
          <a:p>
            <a:pPr marL="514350" lvl="0" indent="-514350" algn="l" rtl="0">
              <a:lnSpc>
                <a:spcPct val="80000"/>
              </a:lnSpc>
              <a:spcBef>
                <a:spcPts val="1000"/>
              </a:spcBef>
              <a:spcAft>
                <a:spcPts val="0"/>
              </a:spcAft>
              <a:buClr>
                <a:schemeClr val="dk1"/>
              </a:buClr>
              <a:buSzPts val="1750"/>
              <a:buAutoNum type="arabicPeriod"/>
            </a:pPr>
            <a:r>
              <a:rPr lang="en-US" sz="1750"/>
              <a:t>Extension ports</a:t>
            </a:r>
            <a:endParaRPr/>
          </a:p>
          <a:p>
            <a:pPr marL="685800" lvl="1" indent="-228600" algn="l" rtl="0">
              <a:lnSpc>
                <a:spcPct val="80000"/>
              </a:lnSpc>
              <a:spcBef>
                <a:spcPts val="500"/>
              </a:spcBef>
              <a:spcAft>
                <a:spcPts val="0"/>
              </a:spcAft>
              <a:buClr>
                <a:schemeClr val="dk1"/>
              </a:buClr>
              <a:buSzPts val="1750"/>
              <a:buChar char="•"/>
            </a:pPr>
            <a:r>
              <a:rPr lang="en-US" sz="1750"/>
              <a:t>Exposed ADC, I2C and UART interfaces for sensors and radios</a:t>
            </a:r>
            <a:endParaRPr/>
          </a:p>
          <a:p>
            <a:pPr marL="514350" lvl="0" indent="-514350" algn="l" rtl="0">
              <a:lnSpc>
                <a:spcPct val="80000"/>
              </a:lnSpc>
              <a:spcBef>
                <a:spcPts val="1000"/>
              </a:spcBef>
              <a:spcAft>
                <a:spcPts val="0"/>
              </a:spcAft>
              <a:buClr>
                <a:schemeClr val="dk1"/>
              </a:buClr>
              <a:buSzPts val="1750"/>
              <a:buAutoNum type="arabicPeriod"/>
            </a:pPr>
            <a:r>
              <a:rPr lang="en-US" sz="1750"/>
              <a:t>Triple redundant power supply</a:t>
            </a:r>
            <a:endParaRPr/>
          </a:p>
          <a:p>
            <a:pPr marL="685800" lvl="1" indent="-228600" algn="l" rtl="0">
              <a:lnSpc>
                <a:spcPct val="80000"/>
              </a:lnSpc>
              <a:spcBef>
                <a:spcPts val="500"/>
              </a:spcBef>
              <a:spcAft>
                <a:spcPts val="0"/>
              </a:spcAft>
              <a:buClr>
                <a:schemeClr val="dk1"/>
              </a:buClr>
              <a:buSzPts val="1750"/>
              <a:buChar char="•"/>
            </a:pPr>
            <a:r>
              <a:rPr lang="en-US" sz="1750"/>
              <a:t>With overvoltage protection and power module port for voltage and current sensing</a:t>
            </a:r>
            <a:endParaRPr/>
          </a:p>
        </p:txBody>
      </p:sp>
      <p:sp>
        <p:nvSpPr>
          <p:cNvPr id="121" name="Google Shape;121;p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732B030B-5D73-428B-9E80-EAF883AF29D5}" type="datetime1">
              <a:rPr lang="en-US" smtClean="0"/>
              <a:t>8/21/2019</a:t>
            </a:fld>
            <a:endParaRPr/>
          </a:p>
        </p:txBody>
      </p:sp>
      <p:sp>
        <p:nvSpPr>
          <p:cNvPr id="122" name="Google Shape;122;p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23" name="Google Shape;123;p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pic>
        <p:nvPicPr>
          <p:cNvPr id="124" name="Google Shape;124;p4"/>
          <p:cNvPicPr preferRelativeResize="0"/>
          <p:nvPr/>
        </p:nvPicPr>
        <p:blipFill rotWithShape="1">
          <a:blip r:embed="rId3">
            <a:alphaModFix/>
          </a:blip>
          <a:srcRect/>
          <a:stretch/>
        </p:blipFill>
        <p:spPr>
          <a:xfrm>
            <a:off x="6718865" y="0"/>
            <a:ext cx="2704469" cy="167914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6"/>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라즈베리 나비오 운영체제 정보</a:t>
            </a:r>
            <a:endParaRPr/>
          </a:p>
        </p:txBody>
      </p:sp>
      <p:sp>
        <p:nvSpPr>
          <p:cNvPr id="453" name="Google Shape;453;p36"/>
          <p:cNvSpPr txBox="1">
            <a:spLocks noGrp="1"/>
          </p:cNvSpPr>
          <p:nvPr>
            <p:ph type="body" idx="1"/>
          </p:nvPr>
        </p:nvSpPr>
        <p:spPr>
          <a:xfrm>
            <a:off x="681038" y="1255271"/>
            <a:ext cx="8543925" cy="2064578"/>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커널 버전 확인</a:t>
            </a:r>
            <a:endParaRPr/>
          </a:p>
          <a:p>
            <a:pPr marL="914400" lvl="1" indent="-457200" algn="l" rtl="0">
              <a:lnSpc>
                <a:spcPct val="100000"/>
              </a:lnSpc>
              <a:spcBef>
                <a:spcPts val="500"/>
              </a:spcBef>
              <a:spcAft>
                <a:spcPts val="0"/>
              </a:spcAft>
              <a:buSzPts val="2800"/>
              <a:buFont typeface="Times New Roman"/>
              <a:buChar char="$"/>
            </a:pPr>
            <a:r>
              <a:rPr lang="en-US"/>
              <a:t>uname -a</a:t>
            </a:r>
            <a:endParaRPr/>
          </a:p>
          <a:p>
            <a:pPr marL="514350" lvl="0" indent="-514350" algn="l" rtl="0">
              <a:lnSpc>
                <a:spcPct val="100000"/>
              </a:lnSpc>
              <a:spcBef>
                <a:spcPts val="1000"/>
              </a:spcBef>
              <a:spcAft>
                <a:spcPts val="0"/>
              </a:spcAft>
              <a:buClr>
                <a:schemeClr val="dk1"/>
              </a:buClr>
              <a:buSzPts val="2800"/>
              <a:buAutoNum type="arabicPeriod"/>
            </a:pPr>
            <a:r>
              <a:rPr lang="en-US"/>
              <a:t>배포판 버전 확인</a:t>
            </a:r>
            <a:endParaRPr/>
          </a:p>
          <a:p>
            <a:pPr marL="914400" lvl="1" indent="-457200" algn="l" rtl="0">
              <a:lnSpc>
                <a:spcPct val="100000"/>
              </a:lnSpc>
              <a:spcBef>
                <a:spcPts val="500"/>
              </a:spcBef>
              <a:spcAft>
                <a:spcPts val="0"/>
              </a:spcAft>
              <a:buSzPts val="2800"/>
              <a:buFont typeface="Times New Roman"/>
              <a:buChar char="$"/>
            </a:pPr>
            <a:r>
              <a:rPr lang="en-US"/>
              <a:t>lsb_release -a</a:t>
            </a:r>
            <a:endParaRPr/>
          </a:p>
        </p:txBody>
      </p:sp>
      <p:sp>
        <p:nvSpPr>
          <p:cNvPr id="454" name="Google Shape;454;p3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5A53509D-D12D-4421-9F3F-A9AEE5A8894D}" type="datetime1">
              <a:rPr lang="en-US" smtClean="0"/>
              <a:t>8/21/2019</a:t>
            </a:fld>
            <a:endParaRPr/>
          </a:p>
        </p:txBody>
      </p:sp>
      <p:sp>
        <p:nvSpPr>
          <p:cNvPr id="455" name="Google Shape;455;p3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56" name="Google Shape;456;p3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40</a:t>
            </a:fld>
            <a:endParaRPr/>
          </a:p>
        </p:txBody>
      </p:sp>
      <p:pic>
        <p:nvPicPr>
          <p:cNvPr id="457" name="Google Shape;457;p36"/>
          <p:cNvPicPr preferRelativeResize="0"/>
          <p:nvPr/>
        </p:nvPicPr>
        <p:blipFill rotWithShape="1">
          <a:blip r:embed="rId3">
            <a:alphaModFix/>
          </a:blip>
          <a:srcRect/>
          <a:stretch/>
        </p:blipFill>
        <p:spPr>
          <a:xfrm>
            <a:off x="840105" y="3737809"/>
            <a:ext cx="8529875" cy="2200582"/>
          </a:xfrm>
          <a:prstGeom prst="rect">
            <a:avLst/>
          </a:prstGeom>
          <a:noFill/>
          <a:ln w="9525" cap="flat" cmpd="sng">
            <a:solidFill>
              <a:schemeClr val="accent1"/>
            </a:solidFill>
            <a:prstDash val="solid"/>
            <a:round/>
            <a:headEnd type="none" w="sm" len="sm"/>
            <a:tailEnd type="none" w="sm" len="sm"/>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7"/>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800"/>
              <a:buFont typeface="Times New Roman"/>
              <a:buNone/>
            </a:pPr>
            <a:r>
              <a:rPr lang="en-US" sz="4800"/>
              <a:t>Ardupilot 설치 사전 체크 사항</a:t>
            </a:r>
            <a:endParaRPr sz="4800"/>
          </a:p>
        </p:txBody>
      </p:sp>
      <p:sp>
        <p:nvSpPr>
          <p:cNvPr id="463" name="Google Shape;463;p37"/>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464" name="Google Shape;464;p3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D4A5F626-E028-40ED-BCDA-7DFFA84B73B8}" type="datetime1">
              <a:rPr lang="en-US" smtClean="0"/>
              <a:t>8/21/2019</a:t>
            </a:fld>
            <a:endParaRPr/>
          </a:p>
        </p:txBody>
      </p:sp>
      <p:sp>
        <p:nvSpPr>
          <p:cNvPr id="465" name="Google Shape;465;p3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66" name="Google Shape;466;p3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3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SD Card 성능 벤처 마크</a:t>
            </a:r>
            <a:endParaRPr/>
          </a:p>
        </p:txBody>
      </p:sp>
      <p:sp>
        <p:nvSpPr>
          <p:cNvPr id="472" name="Google Shape;472;p3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16B0804F-A904-4FAD-9DC8-F7818F629371}" type="datetime1">
              <a:rPr lang="en-US" smtClean="0"/>
              <a:t>8/21/2019</a:t>
            </a:fld>
            <a:endParaRPr/>
          </a:p>
        </p:txBody>
      </p:sp>
      <p:sp>
        <p:nvSpPr>
          <p:cNvPr id="473" name="Google Shape;473;p3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74" name="Google Shape;474;p3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42</a:t>
            </a:fld>
            <a:endParaRPr/>
          </a:p>
        </p:txBody>
      </p:sp>
      <p:pic>
        <p:nvPicPr>
          <p:cNvPr id="475" name="Google Shape;475;p38" descr="Raspberry Pi 3 microSD card performance - overclock with sdhost"/>
          <p:cNvPicPr preferRelativeResize="0">
            <a:picLocks noGrp="1"/>
          </p:cNvPicPr>
          <p:nvPr>
            <p:ph type="body" idx="1"/>
          </p:nvPr>
        </p:nvPicPr>
        <p:blipFill rotWithShape="1">
          <a:blip r:embed="rId3">
            <a:alphaModFix/>
          </a:blip>
          <a:srcRect/>
          <a:stretch/>
        </p:blipFill>
        <p:spPr>
          <a:xfrm>
            <a:off x="2054399" y="1462998"/>
            <a:ext cx="5797201" cy="451789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SD Card 성능 체크</a:t>
            </a:r>
            <a:endParaRPr/>
          </a:p>
        </p:txBody>
      </p:sp>
      <p:sp>
        <p:nvSpPr>
          <p:cNvPr id="481" name="Google Shape;481;p39"/>
          <p:cNvSpPr txBox="1">
            <a:spLocks noGrp="1"/>
          </p:cNvSpPr>
          <p:nvPr>
            <p:ph type="body" idx="1"/>
          </p:nvPr>
        </p:nvSpPr>
        <p:spPr>
          <a:xfrm>
            <a:off x="681038" y="1255271"/>
            <a:ext cx="8543925" cy="1326426"/>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Clr>
                <a:schemeClr val="dk1"/>
              </a:buClr>
              <a:buSzPts val="2590"/>
              <a:buAutoNum type="arabicPeriod"/>
            </a:pPr>
            <a:r>
              <a:rPr lang="en-US" sz="2590"/>
              <a:t>성능 체크 방법</a:t>
            </a:r>
            <a:endParaRPr sz="2590"/>
          </a:p>
          <a:p>
            <a:pPr marL="685800" lvl="1" indent="-228600" algn="l" rtl="0">
              <a:lnSpc>
                <a:spcPct val="80000"/>
              </a:lnSpc>
              <a:spcBef>
                <a:spcPts val="500"/>
              </a:spcBef>
              <a:spcAft>
                <a:spcPts val="0"/>
              </a:spcAft>
              <a:buClr>
                <a:schemeClr val="dk1"/>
              </a:buClr>
              <a:buSzPts val="2035"/>
              <a:buChar char="•"/>
            </a:pPr>
            <a:r>
              <a:rPr lang="en-US" sz="2035"/>
              <a:t>curl https://raw.githubusercontent.com/geerlingguy/raspberry-pi-dramble/master/setup/benchmarks/microsd-benchmarks.sh | sudo bash</a:t>
            </a:r>
            <a:endParaRPr sz="2035"/>
          </a:p>
          <a:p>
            <a:pPr marL="685800" lvl="1" indent="-228600" algn="l" rtl="0">
              <a:lnSpc>
                <a:spcPct val="80000"/>
              </a:lnSpc>
              <a:spcBef>
                <a:spcPts val="500"/>
              </a:spcBef>
              <a:spcAft>
                <a:spcPts val="0"/>
              </a:spcAft>
              <a:buClr>
                <a:schemeClr val="dk1"/>
              </a:buClr>
              <a:buSzPts val="2035"/>
              <a:buChar char="•"/>
            </a:pPr>
            <a:r>
              <a:rPr lang="en-US" sz="2035"/>
              <a:t>curl http://www.nmacleod.com/public/sdbench.sh | sudo bash</a:t>
            </a:r>
            <a:endParaRPr sz="2035"/>
          </a:p>
        </p:txBody>
      </p:sp>
      <p:sp>
        <p:nvSpPr>
          <p:cNvPr id="482" name="Google Shape;482;p3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82A3DE8-519F-41FB-938E-B416D5F35201}" type="datetime1">
              <a:rPr lang="en-US" smtClean="0"/>
              <a:t>8/21/2019</a:t>
            </a:fld>
            <a:endParaRPr/>
          </a:p>
        </p:txBody>
      </p:sp>
      <p:sp>
        <p:nvSpPr>
          <p:cNvPr id="483" name="Google Shape;483;p3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84" name="Google Shape;484;p3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43</a:t>
            </a:fld>
            <a:endParaRPr/>
          </a:p>
        </p:txBody>
      </p:sp>
      <p:pic>
        <p:nvPicPr>
          <p:cNvPr id="485" name="Google Shape;485;p39"/>
          <p:cNvPicPr preferRelativeResize="0"/>
          <p:nvPr/>
        </p:nvPicPr>
        <p:blipFill rotWithShape="1">
          <a:blip r:embed="rId3">
            <a:alphaModFix/>
          </a:blip>
          <a:srcRect/>
          <a:stretch/>
        </p:blipFill>
        <p:spPr>
          <a:xfrm>
            <a:off x="1835980" y="3041370"/>
            <a:ext cx="6234062" cy="368010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40"/>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Ardupilot 설정</a:t>
            </a:r>
            <a:endParaRPr/>
          </a:p>
        </p:txBody>
      </p:sp>
      <p:sp>
        <p:nvSpPr>
          <p:cNvPr id="491" name="Google Shape;491;p40"/>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492" name="Google Shape;492;p4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A490C499-DF9B-4184-8038-3BA550CBFD95}" type="datetime1">
              <a:rPr lang="en-US" smtClean="0"/>
              <a:t>8/21/2019</a:t>
            </a:fld>
            <a:endParaRPr/>
          </a:p>
        </p:txBody>
      </p:sp>
      <p:sp>
        <p:nvSpPr>
          <p:cNvPr id="493" name="Google Shape;493;p4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94" name="Google Shape;494;p4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4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Ardupilot 설정</a:t>
            </a:r>
            <a:endParaRPr/>
          </a:p>
        </p:txBody>
      </p:sp>
      <p:sp>
        <p:nvSpPr>
          <p:cNvPr id="500" name="Google Shape;500;p41"/>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공식 문서</a:t>
            </a:r>
            <a:endParaRPr/>
          </a:p>
          <a:p>
            <a:pPr marL="685800" lvl="1" indent="-228600" algn="l" rtl="0">
              <a:lnSpc>
                <a:spcPct val="100000"/>
              </a:lnSpc>
              <a:spcBef>
                <a:spcPts val="500"/>
              </a:spcBef>
              <a:spcAft>
                <a:spcPts val="0"/>
              </a:spcAft>
              <a:buClr>
                <a:schemeClr val="dk1"/>
              </a:buClr>
              <a:buSzPts val="2800"/>
              <a:buChar char="•"/>
            </a:pPr>
            <a:r>
              <a:rPr lang="en-US" u="sng">
                <a:solidFill>
                  <a:schemeClr val="hlink"/>
                </a:solidFill>
                <a:hlinkClick r:id="rId3"/>
              </a:rPr>
              <a:t>https://docs.emlid.com/navio2/common/ardupilot/installation-and-running/</a:t>
            </a:r>
            <a:endParaRPr/>
          </a:p>
        </p:txBody>
      </p:sp>
      <p:sp>
        <p:nvSpPr>
          <p:cNvPr id="501" name="Google Shape;501;p4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71E1D940-A3FE-468B-87EA-737C58B1AB8F}" type="datetime1">
              <a:rPr lang="en-US" smtClean="0"/>
              <a:t>8/21/2019</a:t>
            </a:fld>
            <a:endParaRPr/>
          </a:p>
        </p:txBody>
      </p:sp>
      <p:sp>
        <p:nvSpPr>
          <p:cNvPr id="502" name="Google Shape;502;p4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03" name="Google Shape;503;p4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45</a:t>
            </a:fld>
            <a:endParaRPr/>
          </a:p>
        </p:txBody>
      </p:sp>
      <p:pic>
        <p:nvPicPr>
          <p:cNvPr id="504" name="Google Shape;504;p41" descr="typical-plane-setup-frame"/>
          <p:cNvPicPr preferRelativeResize="0"/>
          <p:nvPr/>
        </p:nvPicPr>
        <p:blipFill rotWithShape="1">
          <a:blip r:embed="rId4">
            <a:alphaModFix/>
          </a:blip>
          <a:srcRect/>
          <a:stretch/>
        </p:blipFill>
        <p:spPr>
          <a:xfrm>
            <a:off x="3084395" y="3143781"/>
            <a:ext cx="3344015" cy="2605657"/>
          </a:xfrm>
          <a:prstGeom prst="rect">
            <a:avLst/>
          </a:prstGeom>
          <a:noFill/>
          <a:ln>
            <a:noFill/>
          </a:ln>
        </p:spPr>
      </p:pic>
      <p:pic>
        <p:nvPicPr>
          <p:cNvPr id="505" name="Google Shape;505;p41" descr="typical-quadcopter-setup-frame"/>
          <p:cNvPicPr preferRelativeResize="0"/>
          <p:nvPr/>
        </p:nvPicPr>
        <p:blipFill rotWithShape="1">
          <a:blip r:embed="rId5">
            <a:alphaModFix/>
          </a:blip>
          <a:srcRect/>
          <a:stretch/>
        </p:blipFill>
        <p:spPr>
          <a:xfrm>
            <a:off x="748644" y="3319011"/>
            <a:ext cx="2312548" cy="2255198"/>
          </a:xfrm>
          <a:prstGeom prst="rect">
            <a:avLst/>
          </a:prstGeom>
          <a:noFill/>
          <a:ln>
            <a:noFill/>
          </a:ln>
        </p:spPr>
      </p:pic>
      <p:pic>
        <p:nvPicPr>
          <p:cNvPr id="506" name="Google Shape;506;p41" descr="typical-rover-setup-frame"/>
          <p:cNvPicPr preferRelativeResize="0"/>
          <p:nvPr/>
        </p:nvPicPr>
        <p:blipFill rotWithShape="1">
          <a:blip r:embed="rId6">
            <a:alphaModFix/>
          </a:blip>
          <a:srcRect/>
          <a:stretch/>
        </p:blipFill>
        <p:spPr>
          <a:xfrm>
            <a:off x="6451614" y="3325474"/>
            <a:ext cx="2659335" cy="224873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4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959"/>
              <a:buFont typeface="Times New Roman"/>
              <a:buNone/>
            </a:pPr>
            <a:r>
              <a:rPr lang="en-US" sz="3959" b="0"/>
              <a:t>Choosing a vehicle, version and board</a:t>
            </a:r>
            <a:endParaRPr sz="3959"/>
          </a:p>
        </p:txBody>
      </p:sp>
      <p:sp>
        <p:nvSpPr>
          <p:cNvPr id="512" name="Google Shape;512;p42"/>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To select the vehicle that would be launched by default you should configure it with emlidtool:</a:t>
            </a:r>
            <a:endParaRPr/>
          </a:p>
          <a:p>
            <a:pPr marL="685800" lvl="1" indent="-228600" algn="l" rtl="0">
              <a:lnSpc>
                <a:spcPct val="100000"/>
              </a:lnSpc>
              <a:spcBef>
                <a:spcPts val="500"/>
              </a:spcBef>
              <a:spcAft>
                <a:spcPts val="0"/>
              </a:spcAft>
              <a:buClr>
                <a:schemeClr val="dk1"/>
              </a:buClr>
              <a:buSzPts val="2800"/>
              <a:buChar char="•"/>
            </a:pPr>
            <a:r>
              <a:rPr lang="en-US"/>
              <a:t>sudo emlidtool ardupilot</a:t>
            </a:r>
            <a:endParaRPr/>
          </a:p>
        </p:txBody>
      </p:sp>
      <p:sp>
        <p:nvSpPr>
          <p:cNvPr id="513" name="Google Shape;513;p4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C9354D15-578F-4F93-9753-B25269055BC9}" type="datetime1">
              <a:rPr lang="en-US" smtClean="0"/>
              <a:t>8/21/2019</a:t>
            </a:fld>
            <a:endParaRPr/>
          </a:p>
        </p:txBody>
      </p:sp>
      <p:sp>
        <p:nvSpPr>
          <p:cNvPr id="514" name="Google Shape;514;p4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15" name="Google Shape;515;p4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46</a:t>
            </a:fld>
            <a:endParaRPr/>
          </a:p>
        </p:txBody>
      </p:sp>
      <p:pic>
        <p:nvPicPr>
          <p:cNvPr id="516" name="Google Shape;516;p42" descr="emlidtool-ui"/>
          <p:cNvPicPr preferRelativeResize="0"/>
          <p:nvPr/>
        </p:nvPicPr>
        <p:blipFill rotWithShape="1">
          <a:blip r:embed="rId3">
            <a:alphaModFix/>
          </a:blip>
          <a:srcRect/>
          <a:stretch/>
        </p:blipFill>
        <p:spPr>
          <a:xfrm>
            <a:off x="2345081" y="2715819"/>
            <a:ext cx="4401708" cy="2661598"/>
          </a:xfrm>
          <a:prstGeom prst="rect">
            <a:avLst/>
          </a:prstGeom>
          <a:noFill/>
          <a:ln>
            <a:noFill/>
          </a:ln>
        </p:spPr>
      </p:pic>
      <p:sp>
        <p:nvSpPr>
          <p:cNvPr id="517" name="Google Shape;517;p42"/>
          <p:cNvSpPr/>
          <p:nvPr/>
        </p:nvSpPr>
        <p:spPr>
          <a:xfrm>
            <a:off x="2621568" y="5556806"/>
            <a:ext cx="4003070"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Open Sans"/>
                <a:ea typeface="Open Sans"/>
                <a:cs typeface="Open Sans"/>
                <a:sym typeface="Open Sans"/>
              </a:rPr>
              <a:t>Before configuration emlidtool checks your </a:t>
            </a:r>
            <a:r>
              <a:rPr lang="en-US" sz="1200" b="0" i="0" u="sng" strike="noStrike" cap="none">
                <a:solidFill>
                  <a:srgbClr val="008BEE"/>
                </a:solidFill>
                <a:latin typeface="Open Sans"/>
                <a:ea typeface="Open Sans"/>
                <a:cs typeface="Open Sans"/>
                <a:sym typeface="Open Sans"/>
                <a:hlinkClick r:id="rId4"/>
              </a:rPr>
              <a:t>RCIO</a:t>
            </a:r>
            <a:r>
              <a:rPr lang="en-US" sz="1200" b="0" i="0" u="none" strike="noStrike" cap="none">
                <a:solidFill>
                  <a:schemeClr val="dk1"/>
                </a:solidFill>
                <a:latin typeface="Open Sans"/>
                <a:ea typeface="Open Sans"/>
                <a:cs typeface="Open Sans"/>
                <a:sym typeface="Open Sans"/>
              </a:rPr>
              <a:t> firmware and will suggest to update it if you have the outdated one:</a:t>
            </a:r>
            <a:endParaRPr sz="1200" b="0" i="0" u="none" strike="noStrike" cap="none">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4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Choose your vehicle</a:t>
            </a:r>
            <a:endParaRPr/>
          </a:p>
        </p:txBody>
      </p:sp>
      <p:sp>
        <p:nvSpPr>
          <p:cNvPr id="523" name="Google Shape;523;p43"/>
          <p:cNvSpPr txBox="1">
            <a:spLocks noGrp="1"/>
          </p:cNvSpPr>
          <p:nvPr>
            <p:ph type="body" idx="1"/>
          </p:nvPr>
        </p:nvSpPr>
        <p:spPr>
          <a:xfrm>
            <a:off x="681038" y="1255272"/>
            <a:ext cx="8543925" cy="1150178"/>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In the example below we'll use arducopter but it could've been just as well arduplane or ardurover.</a:t>
            </a:r>
            <a:endParaRPr/>
          </a:p>
        </p:txBody>
      </p:sp>
      <p:sp>
        <p:nvSpPr>
          <p:cNvPr id="524" name="Google Shape;524;p4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38D0B271-4C7F-43A0-972D-887AD42F76DC}" type="datetime1">
              <a:rPr lang="en-US" smtClean="0"/>
              <a:t>8/21/2019</a:t>
            </a:fld>
            <a:endParaRPr/>
          </a:p>
        </p:txBody>
      </p:sp>
      <p:sp>
        <p:nvSpPr>
          <p:cNvPr id="525" name="Google Shape;525;p4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26" name="Google Shape;526;p4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47</a:t>
            </a:fld>
            <a:endParaRPr/>
          </a:p>
        </p:txBody>
      </p:sp>
      <p:pic>
        <p:nvPicPr>
          <p:cNvPr id="527" name="Google Shape;527;p43" descr="emlidtool-ui"/>
          <p:cNvPicPr preferRelativeResize="0"/>
          <p:nvPr/>
        </p:nvPicPr>
        <p:blipFill rotWithShape="1">
          <a:blip r:embed="rId3">
            <a:alphaModFix/>
          </a:blip>
          <a:srcRect/>
          <a:stretch/>
        </p:blipFill>
        <p:spPr>
          <a:xfrm>
            <a:off x="1843456" y="2573180"/>
            <a:ext cx="6546812" cy="355673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4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Choose copter and Apply </a:t>
            </a:r>
            <a:endParaRPr/>
          </a:p>
        </p:txBody>
      </p:sp>
      <p:sp>
        <p:nvSpPr>
          <p:cNvPr id="533" name="Google Shape;533;p4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99E7F854-1FFC-48CC-850E-4A48EDA6C26F}" type="datetime1">
              <a:rPr lang="en-US" smtClean="0"/>
              <a:t>8/21/2019</a:t>
            </a:fld>
            <a:endParaRPr/>
          </a:p>
        </p:txBody>
      </p:sp>
      <p:sp>
        <p:nvSpPr>
          <p:cNvPr id="534" name="Google Shape;534;p4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35" name="Google Shape;535;p4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48</a:t>
            </a:fld>
            <a:endParaRPr/>
          </a:p>
        </p:txBody>
      </p:sp>
      <p:pic>
        <p:nvPicPr>
          <p:cNvPr id="536" name="Google Shape;536;p44" descr="emlidtool-ui"/>
          <p:cNvPicPr preferRelativeResize="0">
            <a:picLocks noGrp="1"/>
          </p:cNvPicPr>
          <p:nvPr>
            <p:ph type="body" idx="1"/>
          </p:nvPr>
        </p:nvPicPr>
        <p:blipFill rotWithShape="1">
          <a:blip r:embed="rId3">
            <a:alphaModFix/>
          </a:blip>
          <a:srcRect/>
          <a:stretch/>
        </p:blipFill>
        <p:spPr>
          <a:xfrm>
            <a:off x="681038" y="1396541"/>
            <a:ext cx="8543925" cy="463959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4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0"/>
              <a:t>Specifying launching options</a:t>
            </a:r>
            <a:endParaRPr/>
          </a:p>
        </p:txBody>
      </p:sp>
      <p:sp>
        <p:nvSpPr>
          <p:cNvPr id="542" name="Google Shape;542;p45"/>
          <p:cNvSpPr txBox="1">
            <a:spLocks noGrp="1"/>
          </p:cNvSpPr>
          <p:nvPr>
            <p:ph type="body" idx="1"/>
          </p:nvPr>
        </p:nvSpPr>
        <p:spPr>
          <a:xfrm>
            <a:off x="681038" y="1255271"/>
            <a:ext cx="8543925" cy="1750396"/>
          </a:xfrm>
          <a:prstGeom prst="rect">
            <a:avLst/>
          </a:prstGeom>
          <a:noFill/>
          <a:ln>
            <a:noFill/>
          </a:ln>
        </p:spPr>
        <p:txBody>
          <a:bodyPr spcFirstLastPara="1" wrap="square" lIns="91425" tIns="45700" rIns="91425" bIns="45700" anchor="t" anchorCtr="0">
            <a:normAutofit/>
          </a:bodyPr>
          <a:lstStyle/>
          <a:p>
            <a:pPr marL="514350" lvl="0" indent="-514350" algn="l" rtl="0">
              <a:lnSpc>
                <a:spcPct val="70000"/>
              </a:lnSpc>
              <a:spcBef>
                <a:spcPts val="0"/>
              </a:spcBef>
              <a:spcAft>
                <a:spcPts val="0"/>
              </a:spcAft>
              <a:buClr>
                <a:schemeClr val="dk1"/>
              </a:buClr>
              <a:buSzPts val="2590"/>
              <a:buAutoNum type="arabicPeriod"/>
            </a:pPr>
            <a:r>
              <a:rPr lang="en-US" sz="2590"/>
              <a:t>Open the file:</a:t>
            </a:r>
            <a:endParaRPr/>
          </a:p>
          <a:p>
            <a:pPr marL="914400" lvl="1" indent="-457200" algn="l" rtl="0">
              <a:lnSpc>
                <a:spcPct val="90000"/>
              </a:lnSpc>
              <a:spcBef>
                <a:spcPts val="500"/>
              </a:spcBef>
              <a:spcAft>
                <a:spcPts val="0"/>
              </a:spcAft>
              <a:buSzPts val="2800"/>
              <a:buFont typeface="Times New Roman"/>
              <a:buChar char="$"/>
            </a:pPr>
            <a:r>
              <a:rPr lang="en-US" sz="2590"/>
              <a:t>sudo nano /etc/default/arducopter</a:t>
            </a:r>
            <a:endParaRPr/>
          </a:p>
          <a:p>
            <a:pPr marL="914400" lvl="1" indent="-457200" algn="l" rtl="0">
              <a:lnSpc>
                <a:spcPct val="90000"/>
              </a:lnSpc>
              <a:spcBef>
                <a:spcPts val="500"/>
              </a:spcBef>
              <a:spcAft>
                <a:spcPts val="0"/>
              </a:spcAft>
              <a:buSzPts val="2800"/>
              <a:buFont typeface="Times New Roman"/>
              <a:buChar char="$"/>
            </a:pPr>
            <a:r>
              <a:rPr lang="en-US" sz="2590"/>
              <a:t>sudo systemctl daemon-reload</a:t>
            </a:r>
            <a:endParaRPr/>
          </a:p>
          <a:p>
            <a:pPr marL="514350" lvl="0" indent="-514350" algn="l" rtl="0">
              <a:lnSpc>
                <a:spcPct val="70000"/>
              </a:lnSpc>
              <a:spcBef>
                <a:spcPts val="1000"/>
              </a:spcBef>
              <a:spcAft>
                <a:spcPts val="0"/>
              </a:spcAft>
              <a:buClr>
                <a:schemeClr val="dk1"/>
              </a:buClr>
              <a:buSzPts val="2590"/>
              <a:buAutoNum type="arabicPeriod"/>
            </a:pPr>
            <a:r>
              <a:rPr lang="en-US" sz="2590"/>
              <a:t>Here you can specify IP of your ground station.</a:t>
            </a:r>
            <a:endParaRPr/>
          </a:p>
        </p:txBody>
      </p:sp>
      <p:sp>
        <p:nvSpPr>
          <p:cNvPr id="543" name="Google Shape;543;p45"/>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F0411B07-456E-47E5-BD63-1013487DEAB3}" type="datetime1">
              <a:rPr lang="en-US" smtClean="0"/>
              <a:t>8/21/2019</a:t>
            </a:fld>
            <a:endParaRPr/>
          </a:p>
        </p:txBody>
      </p:sp>
      <p:sp>
        <p:nvSpPr>
          <p:cNvPr id="544" name="Google Shape;544;p4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45" name="Google Shape;545;p4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49</a:t>
            </a:fld>
            <a:endParaRPr/>
          </a:p>
        </p:txBody>
      </p:sp>
      <p:sp>
        <p:nvSpPr>
          <p:cNvPr id="546" name="Google Shape;546;p45"/>
          <p:cNvSpPr/>
          <p:nvPr/>
        </p:nvSpPr>
        <p:spPr>
          <a:xfrm>
            <a:off x="1392709" y="3005667"/>
            <a:ext cx="7832253" cy="3293209"/>
          </a:xfrm>
          <a:prstGeom prst="rect">
            <a:avLst/>
          </a:prstGeom>
          <a:noFill/>
          <a:ln w="2857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569CD6"/>
                </a:solidFill>
                <a:latin typeface="Consolas"/>
                <a:ea typeface="Consolas"/>
                <a:cs typeface="Consolas"/>
                <a:sym typeface="Consolas"/>
              </a:rPr>
              <a:t>TELEM1</a:t>
            </a:r>
            <a:r>
              <a:rPr lang="en-US" sz="1600" b="0" i="0" u="none" strike="noStrike" cap="none">
                <a:solidFill>
                  <a:srgbClr val="D4D4D4"/>
                </a:solidFill>
                <a:latin typeface="Consolas"/>
                <a:ea typeface="Consolas"/>
                <a:cs typeface="Consolas"/>
                <a:sym typeface="Consolas"/>
              </a:rPr>
              <a:t>=</a:t>
            </a:r>
            <a:r>
              <a:rPr lang="en-US" sz="1600" b="0" i="0" u="none" strike="noStrike" cap="none">
                <a:solidFill>
                  <a:srgbClr val="CE9178"/>
                </a:solidFill>
                <a:latin typeface="Consolas"/>
                <a:ea typeface="Consolas"/>
                <a:cs typeface="Consolas"/>
                <a:sym typeface="Consolas"/>
              </a:rPr>
              <a:t>"-A udp:127.0.0.1:14550"</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6A9955"/>
                </a:solidFill>
                <a:latin typeface="Consolas"/>
                <a:ea typeface="Consolas"/>
                <a:cs typeface="Consolas"/>
                <a:sym typeface="Consolas"/>
              </a:rPr>
              <a:t>#TELEM2="-C /dev/ttyAMA0"</a:t>
            </a:r>
            <a:r>
              <a:rPr lang="en-US" sz="1600" b="0" i="0" u="none" strike="noStrike" cap="none">
                <a:solidFill>
                  <a:srgbClr val="D4D4D4"/>
                </a:solidFill>
                <a:latin typeface="Consolas"/>
                <a:ea typeface="Consolas"/>
                <a:cs typeface="Consolas"/>
                <a:sym typeface="Consolas"/>
              </a:rPr>
              <a:t/>
            </a:r>
            <a:br>
              <a:rPr lang="en-US" sz="1600" b="0" i="0" u="none" strike="noStrike" cap="none">
                <a:solidFill>
                  <a:srgbClr val="D4D4D4"/>
                </a:solidFill>
                <a:latin typeface="Consolas"/>
                <a:ea typeface="Consolas"/>
                <a:cs typeface="Consolas"/>
                <a:sym typeface="Consolas"/>
              </a:rPr>
            </a:br>
            <a:r>
              <a:rPr lang="en-US" sz="1600" b="0" i="0" u="none" strike="noStrike" cap="none">
                <a:solidFill>
                  <a:srgbClr val="6A9955"/>
                </a:solidFill>
                <a:latin typeface="Consolas"/>
                <a:ea typeface="Consolas"/>
                <a:cs typeface="Consolas"/>
                <a:sym typeface="Consolas"/>
              </a:rPr>
              <a:t># Options to pass to ArduPilot</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569CD6"/>
                </a:solidFill>
                <a:latin typeface="Consolas"/>
                <a:ea typeface="Consolas"/>
                <a:cs typeface="Consolas"/>
                <a:sym typeface="Consolas"/>
              </a:rPr>
              <a:t>ARDUPILOT_OPTS</a:t>
            </a:r>
            <a:r>
              <a:rPr lang="en-US" sz="1600" b="0" i="0" u="none" strike="noStrike" cap="none">
                <a:solidFill>
                  <a:srgbClr val="D4D4D4"/>
                </a:solidFill>
                <a:latin typeface="Consolas"/>
                <a:ea typeface="Consolas"/>
                <a:cs typeface="Consolas"/>
                <a:sym typeface="Consolas"/>
              </a:rPr>
              <a:t>=</a:t>
            </a:r>
            <a:r>
              <a:rPr lang="en-US" sz="1600" b="0" i="0" u="none" strike="noStrike" cap="none">
                <a:solidFill>
                  <a:srgbClr val="CE9178"/>
                </a:solidFill>
                <a:latin typeface="Consolas"/>
                <a:ea typeface="Consolas"/>
                <a:cs typeface="Consolas"/>
                <a:sym typeface="Consolas"/>
              </a:rPr>
              <a:t>"$TELEM1 $TELEM2"</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D4D4D4"/>
                </a:solidFill>
                <a:latin typeface="Consolas"/>
                <a:ea typeface="Consolas"/>
                <a:cs typeface="Consolas"/>
                <a:sym typeface="Consolas"/>
              </a:rPr>
              <a:t/>
            </a:r>
            <a:br>
              <a:rPr lang="en-US" sz="1600" b="0" i="0" u="none" strike="noStrike" cap="none">
                <a:solidFill>
                  <a:srgbClr val="D4D4D4"/>
                </a:solidFill>
                <a:latin typeface="Consolas"/>
                <a:ea typeface="Consolas"/>
                <a:cs typeface="Consolas"/>
                <a:sym typeface="Consolas"/>
              </a:rPr>
            </a:br>
            <a:r>
              <a:rPr lang="en-US" sz="1600" b="0" i="0" u="none" strike="noStrike" cap="none">
                <a:solidFill>
                  <a:srgbClr val="6A9955"/>
                </a:solidFill>
                <a:latin typeface="Consolas"/>
                <a:ea typeface="Consolas"/>
                <a:cs typeface="Consolas"/>
                <a:sym typeface="Consolas"/>
              </a:rPr>
              <a:t># -A is a console switch (usually this is a Wi-Fi link)</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D4D4D4"/>
                </a:solidFill>
                <a:latin typeface="Consolas"/>
                <a:ea typeface="Consolas"/>
                <a:cs typeface="Consolas"/>
                <a:sym typeface="Consolas"/>
              </a:rPr>
              <a:t/>
            </a:r>
            <a:br>
              <a:rPr lang="en-US" sz="1600" b="0" i="0" u="none" strike="noStrike" cap="none">
                <a:solidFill>
                  <a:srgbClr val="D4D4D4"/>
                </a:solidFill>
                <a:latin typeface="Consolas"/>
                <a:ea typeface="Consolas"/>
                <a:cs typeface="Consolas"/>
                <a:sym typeface="Consolas"/>
              </a:rPr>
            </a:br>
            <a:r>
              <a:rPr lang="en-US" sz="1600" b="0" i="0" u="none" strike="noStrike" cap="none">
                <a:solidFill>
                  <a:srgbClr val="6A9955"/>
                </a:solidFill>
                <a:latin typeface="Consolas"/>
                <a:ea typeface="Consolas"/>
                <a:cs typeface="Consolas"/>
                <a:sym typeface="Consolas"/>
              </a:rPr>
              <a:t># -C is a telemetry switch</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6A9955"/>
                </a:solidFill>
                <a:latin typeface="Consolas"/>
                <a:ea typeface="Consolas"/>
                <a:cs typeface="Consolas"/>
                <a:sym typeface="Consolas"/>
              </a:rPr>
              <a:t># Usually this is either /dev/ttyAMA0 - UART connector on your Navio</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6A9955"/>
                </a:solidFill>
                <a:latin typeface="Consolas"/>
                <a:ea typeface="Consolas"/>
                <a:cs typeface="Consolas"/>
                <a:sym typeface="Consolas"/>
              </a:rPr>
              <a:t># or /dev/ttyUSB0 if you're using a serial to USB convertor</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D4D4D4"/>
                </a:solidFill>
                <a:latin typeface="Consolas"/>
                <a:ea typeface="Consolas"/>
                <a:cs typeface="Consolas"/>
                <a:sym typeface="Consolas"/>
              </a:rPr>
              <a:t/>
            </a:r>
            <a:br>
              <a:rPr lang="en-US" sz="1600" b="0" i="0" u="none" strike="noStrike" cap="none">
                <a:solidFill>
                  <a:srgbClr val="D4D4D4"/>
                </a:solidFill>
                <a:latin typeface="Consolas"/>
                <a:ea typeface="Consolas"/>
                <a:cs typeface="Consolas"/>
                <a:sym typeface="Consolas"/>
              </a:rPr>
            </a:br>
            <a:r>
              <a:rPr lang="en-US" sz="1600" b="0" i="0" u="none" strike="noStrike" cap="none">
                <a:solidFill>
                  <a:srgbClr val="6A9955"/>
                </a:solidFill>
                <a:latin typeface="Consolas"/>
                <a:ea typeface="Consolas"/>
                <a:cs typeface="Consolas"/>
                <a:sym typeface="Consolas"/>
              </a:rPr>
              <a:t># -B or -E is used to specify non default GPS</a:t>
            </a:r>
            <a:endParaRPr sz="1600" b="0" i="0" u="none" strike="noStrike" cap="none">
              <a:solidFill>
                <a:srgbClr val="D4D4D4"/>
              </a:solidFill>
              <a:latin typeface="Consolas"/>
              <a:ea typeface="Consolas"/>
              <a:cs typeface="Consolas"/>
              <a:sym typeface="Consolas"/>
            </a:endParaRPr>
          </a:p>
        </p:txBody>
      </p:sp>
      <p:grpSp>
        <p:nvGrpSpPr>
          <p:cNvPr id="547" name="Google Shape;547;p45"/>
          <p:cNvGrpSpPr/>
          <p:nvPr/>
        </p:nvGrpSpPr>
        <p:grpSpPr>
          <a:xfrm>
            <a:off x="3146855" y="3005668"/>
            <a:ext cx="6152248" cy="865891"/>
            <a:chOff x="3146855" y="3005668"/>
            <a:chExt cx="6152248" cy="865891"/>
          </a:xfrm>
        </p:grpSpPr>
        <p:sp>
          <p:nvSpPr>
            <p:cNvPr id="548" name="Google Shape;548;p45"/>
            <p:cNvSpPr/>
            <p:nvPr/>
          </p:nvSpPr>
          <p:spPr>
            <a:xfrm>
              <a:off x="3146855" y="3005668"/>
              <a:ext cx="1013252" cy="305944"/>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9" name="Google Shape;549;p45"/>
            <p:cNvSpPr txBox="1"/>
            <p:nvPr/>
          </p:nvSpPr>
          <p:spPr>
            <a:xfrm>
              <a:off x="6187354" y="3502227"/>
              <a:ext cx="3111749" cy="369332"/>
            </a:xfrm>
            <a:prstGeom prst="rect">
              <a:avLst/>
            </a:prstGeom>
            <a:solidFill>
              <a:schemeClr val="lt1"/>
            </a:solidFill>
            <a:ln w="9525" cap="flat" cmpd="sng">
              <a:solidFill>
                <a:srgbClr val="FF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Calibri"/>
                  <a:ea typeface="Calibri"/>
                  <a:cs typeface="Calibri"/>
                  <a:sym typeface="Calibri"/>
                </a:rPr>
                <a:t>접속 노트북의 IP 주소로 변경</a:t>
              </a:r>
              <a:endParaRPr sz="1800" b="1" i="0" u="none" strike="noStrike" cap="none">
                <a:solidFill>
                  <a:srgbClr val="FF0000"/>
                </a:solidFill>
                <a:latin typeface="Calibri"/>
                <a:ea typeface="Calibri"/>
                <a:cs typeface="Calibri"/>
                <a:sym typeface="Calibri"/>
              </a:endParaRPr>
            </a:p>
          </p:txBody>
        </p:sp>
        <p:cxnSp>
          <p:nvCxnSpPr>
            <p:cNvPr id="550" name="Google Shape;550;p45"/>
            <p:cNvCxnSpPr>
              <a:stCxn id="549" idx="1"/>
              <a:endCxn id="548" idx="3"/>
            </p:cNvCxnSpPr>
            <p:nvPr/>
          </p:nvCxnSpPr>
          <p:spPr>
            <a:xfrm rot="10800000">
              <a:off x="4160254" y="3158593"/>
              <a:ext cx="2027100" cy="528300"/>
            </a:xfrm>
            <a:prstGeom prst="straightConnector1">
              <a:avLst/>
            </a:prstGeom>
            <a:noFill/>
            <a:ln w="38100" cap="flat" cmpd="sng">
              <a:solidFill>
                <a:srgbClr val="FF0000"/>
              </a:solidFill>
              <a:prstDash val="solid"/>
              <a:miter lim="800000"/>
              <a:headEnd type="none" w="sm" len="sm"/>
              <a:tailEnd type="triangle" w="med" len="med"/>
            </a:ln>
          </p:spPr>
        </p:cxn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 운영체제 설치</a:t>
            </a:r>
            <a:endParaRPr/>
          </a:p>
        </p:txBody>
      </p:sp>
      <p:sp>
        <p:nvSpPr>
          <p:cNvPr id="130" name="Google Shape;130;p5"/>
          <p:cNvSpPr txBox="1">
            <a:spLocks noGrp="1"/>
          </p:cNvSpPr>
          <p:nvPr>
            <p:ph type="body" idx="1"/>
          </p:nvPr>
        </p:nvSpPr>
        <p:spPr>
          <a:xfrm>
            <a:off x="681038" y="1255271"/>
            <a:ext cx="8543925" cy="963679"/>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Clr>
                <a:schemeClr val="dk1"/>
              </a:buClr>
              <a:buSzPts val="2170"/>
              <a:buAutoNum type="arabicPeriod"/>
            </a:pPr>
            <a:r>
              <a:rPr lang="en-US" sz="2170"/>
              <a:t>This is a Raspbian you know with ArduPilot and ROS preinstalled and ready to run with a couple of simple commands. Also comes with DroneKit and GStreamer</a:t>
            </a:r>
            <a:endParaRPr/>
          </a:p>
        </p:txBody>
      </p:sp>
      <p:sp>
        <p:nvSpPr>
          <p:cNvPr id="131" name="Google Shape;131;p5"/>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B0B4DDEB-C2AA-4488-A77F-299C120217D7}" type="datetime1">
              <a:rPr lang="en-US" smtClean="0"/>
              <a:t>8/21/2019</a:t>
            </a:fld>
            <a:endParaRPr/>
          </a:p>
        </p:txBody>
      </p:sp>
      <p:sp>
        <p:nvSpPr>
          <p:cNvPr id="132" name="Google Shape;132;p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33" name="Google Shape;133;p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a:p>
        </p:txBody>
      </p:sp>
      <p:pic>
        <p:nvPicPr>
          <p:cNvPr id="134" name="Google Shape;134;p5"/>
          <p:cNvPicPr preferRelativeResize="0"/>
          <p:nvPr/>
        </p:nvPicPr>
        <p:blipFill rotWithShape="1">
          <a:blip r:embed="rId3">
            <a:alphaModFix/>
          </a:blip>
          <a:srcRect/>
          <a:stretch/>
        </p:blipFill>
        <p:spPr>
          <a:xfrm>
            <a:off x="738369" y="2545420"/>
            <a:ext cx="3495312" cy="3147174"/>
          </a:xfrm>
          <a:prstGeom prst="rect">
            <a:avLst/>
          </a:prstGeom>
          <a:noFill/>
          <a:ln>
            <a:noFill/>
          </a:ln>
        </p:spPr>
      </p:pic>
      <p:pic>
        <p:nvPicPr>
          <p:cNvPr id="135" name="Google Shape;135;p5"/>
          <p:cNvPicPr preferRelativeResize="0"/>
          <p:nvPr/>
        </p:nvPicPr>
        <p:blipFill rotWithShape="1">
          <a:blip r:embed="rId4">
            <a:alphaModFix/>
          </a:blip>
          <a:srcRect/>
          <a:stretch/>
        </p:blipFill>
        <p:spPr>
          <a:xfrm>
            <a:off x="4594050" y="2218950"/>
            <a:ext cx="4764657" cy="3922126"/>
          </a:xfrm>
          <a:prstGeom prst="rect">
            <a:avLst/>
          </a:prstGeom>
          <a:noFill/>
          <a:ln>
            <a:noFill/>
          </a:ln>
        </p:spPr>
      </p:pic>
      <p:pic>
        <p:nvPicPr>
          <p:cNvPr id="136" name="Google Shape;136;p5" descr="ArduPilot logo"/>
          <p:cNvPicPr preferRelativeResize="0"/>
          <p:nvPr/>
        </p:nvPicPr>
        <p:blipFill rotWithShape="1">
          <a:blip r:embed="rId5">
            <a:alphaModFix/>
          </a:blip>
          <a:srcRect/>
          <a:stretch/>
        </p:blipFill>
        <p:spPr>
          <a:xfrm>
            <a:off x="6738937" y="382906"/>
            <a:ext cx="2486025" cy="3905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46"/>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최신 Ardupilot 프로그램 설치</a:t>
            </a:r>
            <a:endParaRPr/>
          </a:p>
        </p:txBody>
      </p:sp>
      <p:sp>
        <p:nvSpPr>
          <p:cNvPr id="556" name="Google Shape;556;p46"/>
          <p:cNvSpPr txBox="1">
            <a:spLocks noGrp="1"/>
          </p:cNvSpPr>
          <p:nvPr>
            <p:ph type="body" idx="1"/>
          </p:nvPr>
        </p:nvSpPr>
        <p:spPr>
          <a:xfrm>
            <a:off x="681038" y="1255271"/>
            <a:ext cx="8853660"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50000"/>
              </a:lnSpc>
              <a:spcBef>
                <a:spcPts val="0"/>
              </a:spcBef>
              <a:spcAft>
                <a:spcPts val="0"/>
              </a:spcAft>
              <a:buSzPts val="2000"/>
              <a:buAutoNum type="arabicPeriod"/>
            </a:pPr>
            <a:r>
              <a:rPr lang="ko-KR" altLang="en-US" sz="1800"/>
              <a:t>나비오 설치</a:t>
            </a:r>
            <a:r>
              <a:rPr lang="en-US" sz="1800"/>
              <a:t> 버전</a:t>
            </a:r>
            <a:r>
              <a:rPr lang="ko-KR" altLang="en-US" sz="1800"/>
              <a:t>을 </a:t>
            </a:r>
            <a:r>
              <a:rPr lang="en-US" sz="1800"/>
              <a:t>사용하거나</a:t>
            </a:r>
            <a:endParaRPr sz="1800"/>
          </a:p>
          <a:p>
            <a:pPr marL="914400" lvl="1" indent="-457200" algn="l" rtl="0">
              <a:lnSpc>
                <a:spcPct val="150000"/>
              </a:lnSpc>
              <a:spcBef>
                <a:spcPts val="500"/>
              </a:spcBef>
              <a:spcAft>
                <a:spcPts val="0"/>
              </a:spcAft>
              <a:buSzPts val="2800"/>
              <a:buFont typeface="Times New Roman"/>
              <a:buChar char="$"/>
            </a:pPr>
            <a:r>
              <a:rPr lang="en-US" sz="1800"/>
              <a:t>cp /usr/bin/arducopter  ~ </a:t>
            </a:r>
            <a:endParaRPr sz="1800"/>
          </a:p>
          <a:p>
            <a:pPr marL="914400" lvl="1" indent="-279400" algn="l" rtl="0">
              <a:lnSpc>
                <a:spcPct val="150000"/>
              </a:lnSpc>
              <a:spcBef>
                <a:spcPts val="500"/>
              </a:spcBef>
              <a:spcAft>
                <a:spcPts val="0"/>
              </a:spcAft>
              <a:buSzPts val="2800"/>
              <a:buFont typeface="Times New Roman"/>
              <a:buNone/>
            </a:pPr>
            <a:endParaRPr sz="1800"/>
          </a:p>
          <a:p>
            <a:pPr marL="514350" lvl="0" indent="-514350" algn="l" rtl="0">
              <a:lnSpc>
                <a:spcPct val="150000"/>
              </a:lnSpc>
              <a:spcBef>
                <a:spcPts val="0"/>
              </a:spcBef>
              <a:spcAft>
                <a:spcPts val="0"/>
              </a:spcAft>
              <a:buClr>
                <a:schemeClr val="dk1"/>
              </a:buClr>
              <a:buSzPts val="2000"/>
              <a:buAutoNum type="arabicPeriod"/>
            </a:pPr>
            <a:r>
              <a:rPr lang="en-US" sz="1800"/>
              <a:t>최신 버전 다운로드 및 권한 부여</a:t>
            </a:r>
            <a:endParaRPr sz="1800"/>
          </a:p>
          <a:p>
            <a:pPr marL="914400" lvl="1" indent="-457200" algn="l" rtl="0">
              <a:lnSpc>
                <a:spcPct val="150000"/>
              </a:lnSpc>
              <a:spcBef>
                <a:spcPts val="500"/>
              </a:spcBef>
              <a:spcAft>
                <a:spcPts val="0"/>
              </a:spcAft>
              <a:buSzPts val="2800"/>
              <a:buFont typeface="Times New Roman"/>
              <a:buChar char="$"/>
            </a:pPr>
            <a:r>
              <a:rPr lang="en-US" sz="1800"/>
              <a:t>wget --no-cache http://firmware.eu.ardupilot.org/Copter/stable/navio2/arducopter </a:t>
            </a:r>
            <a:endParaRPr/>
          </a:p>
          <a:p>
            <a:pPr marL="914400" lvl="1" indent="-457200" algn="l" rtl="0">
              <a:lnSpc>
                <a:spcPct val="150000"/>
              </a:lnSpc>
              <a:spcBef>
                <a:spcPts val="500"/>
              </a:spcBef>
              <a:spcAft>
                <a:spcPts val="0"/>
              </a:spcAft>
              <a:buSzPts val="2800"/>
              <a:buFont typeface="Times New Roman"/>
              <a:buChar char="$"/>
            </a:pPr>
            <a:r>
              <a:rPr lang="en-US" sz="1800"/>
              <a:t>chmod +x arducopter</a:t>
            </a:r>
            <a:endParaRPr/>
          </a:p>
          <a:p>
            <a:pPr marL="0" lvl="0" indent="0" algn="l" rtl="0">
              <a:lnSpc>
                <a:spcPct val="150000"/>
              </a:lnSpc>
              <a:spcBef>
                <a:spcPts val="1000"/>
              </a:spcBef>
              <a:spcAft>
                <a:spcPts val="0"/>
              </a:spcAft>
              <a:buSzPts val="2800"/>
              <a:buNone/>
            </a:pPr>
            <a:endParaRPr sz="1800"/>
          </a:p>
          <a:p>
            <a:pPr marL="685800" lvl="1" indent="-101600" algn="l" rtl="0">
              <a:lnSpc>
                <a:spcPct val="150000"/>
              </a:lnSpc>
              <a:spcBef>
                <a:spcPts val="500"/>
              </a:spcBef>
              <a:spcAft>
                <a:spcPts val="0"/>
              </a:spcAft>
              <a:buClr>
                <a:schemeClr val="dk1"/>
              </a:buClr>
              <a:buSzPts val="2000"/>
              <a:buNone/>
            </a:pPr>
            <a:endParaRPr sz="1800"/>
          </a:p>
        </p:txBody>
      </p:sp>
      <p:sp>
        <p:nvSpPr>
          <p:cNvPr id="557" name="Google Shape;557;p4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93F2E8BB-8519-4C7E-AF52-C95D31E2BB7E}" type="datetime1">
              <a:rPr lang="en-US" smtClean="0"/>
              <a:t>8/21/2019</a:t>
            </a:fld>
            <a:endParaRPr/>
          </a:p>
        </p:txBody>
      </p:sp>
      <p:sp>
        <p:nvSpPr>
          <p:cNvPr id="558" name="Google Shape;558;p4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59" name="Google Shape;559;p4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4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959"/>
              <a:buFont typeface="Times New Roman"/>
              <a:buNone/>
            </a:pPr>
            <a:r>
              <a:rPr lang="en-US" sz="3959" b="0"/>
              <a:t>Launching a custom ArduPilot binary 2</a:t>
            </a:r>
            <a:endParaRPr sz="3959"/>
          </a:p>
        </p:txBody>
      </p:sp>
      <p:sp>
        <p:nvSpPr>
          <p:cNvPr id="565" name="Google Shape;565;p47"/>
          <p:cNvSpPr txBox="1">
            <a:spLocks noGrp="1"/>
          </p:cNvSpPr>
          <p:nvPr>
            <p:ph type="body" idx="1"/>
          </p:nvPr>
        </p:nvSpPr>
        <p:spPr>
          <a:xfrm>
            <a:off x="681038" y="1128718"/>
            <a:ext cx="8543925" cy="731068"/>
          </a:xfrm>
          <a:prstGeom prst="rect">
            <a:avLst/>
          </a:prstGeom>
          <a:noFill/>
          <a:ln>
            <a:noFill/>
          </a:ln>
        </p:spPr>
        <p:txBody>
          <a:bodyPr spcFirstLastPara="1" wrap="square" lIns="91425" tIns="45700" rIns="91425" bIns="45700" anchor="t" anchorCtr="0">
            <a:normAutofit/>
          </a:bodyPr>
          <a:lstStyle/>
          <a:p>
            <a:pPr indent="-457200">
              <a:lnSpc>
                <a:spcPct val="90000"/>
              </a:lnSpc>
              <a:buSzPts val="2800"/>
              <a:buFont typeface="Times New Roman"/>
              <a:buChar char="$"/>
            </a:pPr>
            <a:r>
              <a:rPr lang="en-US" sz="2590"/>
              <a:t>sudo nano </a:t>
            </a:r>
            <a:r>
              <a:rPr lang="en-US"/>
              <a:t>/etc/systemd/system/ardupilot.service</a:t>
            </a:r>
            <a:endParaRPr/>
          </a:p>
          <a:p>
            <a:pPr marL="685800" lvl="1" indent="-50800" algn="l" rtl="0">
              <a:lnSpc>
                <a:spcPct val="100000"/>
              </a:lnSpc>
              <a:spcBef>
                <a:spcPts val="500"/>
              </a:spcBef>
              <a:spcAft>
                <a:spcPts val="0"/>
              </a:spcAft>
              <a:buClr>
                <a:schemeClr val="dk1"/>
              </a:buClr>
              <a:buSzPts val="2800"/>
              <a:buNone/>
            </a:pPr>
            <a:endParaRPr/>
          </a:p>
        </p:txBody>
      </p:sp>
      <p:sp>
        <p:nvSpPr>
          <p:cNvPr id="566" name="Google Shape;566;p4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7FEDF648-9A11-4361-96F0-C72D5CC50A03}" type="datetime1">
              <a:rPr lang="en-US" smtClean="0"/>
              <a:t>8/21/2019</a:t>
            </a:fld>
            <a:endParaRPr/>
          </a:p>
        </p:txBody>
      </p:sp>
      <p:sp>
        <p:nvSpPr>
          <p:cNvPr id="567" name="Google Shape;567;p4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68" name="Google Shape;568;p4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51</a:t>
            </a:fld>
            <a:endParaRPr/>
          </a:p>
        </p:txBody>
      </p:sp>
      <p:grpSp>
        <p:nvGrpSpPr>
          <p:cNvPr id="6" name="그룹 5"/>
          <p:cNvGrpSpPr/>
          <p:nvPr/>
        </p:nvGrpSpPr>
        <p:grpSpPr>
          <a:xfrm>
            <a:off x="926844" y="1969402"/>
            <a:ext cx="8718600" cy="4295377"/>
            <a:chOff x="926844" y="1969402"/>
            <a:chExt cx="8718600" cy="4295377"/>
          </a:xfrm>
        </p:grpSpPr>
        <p:grpSp>
          <p:nvGrpSpPr>
            <p:cNvPr id="569" name="Google Shape;569;p47"/>
            <p:cNvGrpSpPr/>
            <p:nvPr/>
          </p:nvGrpSpPr>
          <p:grpSpPr>
            <a:xfrm>
              <a:off x="926844" y="2448350"/>
              <a:ext cx="8718600" cy="3816429"/>
              <a:chOff x="926844" y="2448350"/>
              <a:chExt cx="8718600" cy="3816429"/>
            </a:xfrm>
          </p:grpSpPr>
          <p:sp>
            <p:nvSpPr>
              <p:cNvPr id="570" name="Google Shape;570;p47"/>
              <p:cNvSpPr/>
              <p:nvPr/>
            </p:nvSpPr>
            <p:spPr>
              <a:xfrm>
                <a:off x="926844" y="2448350"/>
                <a:ext cx="8718600" cy="3816429"/>
              </a:xfrm>
              <a:prstGeom prst="rect">
                <a:avLst/>
              </a:prstGeom>
              <a:solidFill>
                <a:srgbClr val="222A3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D4D4D4"/>
                    </a:solidFill>
                    <a:latin typeface="Consolas"/>
                    <a:ea typeface="Consolas"/>
                    <a:cs typeface="Consolas"/>
                    <a:sym typeface="Consolas"/>
                  </a:rPr>
                  <a:t>[Unit]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569CD6"/>
                    </a:solidFill>
                    <a:latin typeface="Consolas"/>
                    <a:ea typeface="Consolas"/>
                    <a:cs typeface="Consolas"/>
                    <a:sym typeface="Consolas"/>
                  </a:rPr>
                  <a:t>Description</a:t>
                </a:r>
                <a:r>
                  <a:rPr lang="en-US" sz="1200" b="0" i="0" u="none" strike="noStrike" cap="none">
                    <a:solidFill>
                      <a:srgbClr val="D4D4D4"/>
                    </a:solidFill>
                    <a:latin typeface="Consolas"/>
                    <a:ea typeface="Consolas"/>
                    <a:cs typeface="Consolas"/>
                    <a:sym typeface="Consolas"/>
                  </a:rPr>
                  <a:t>=ArduPilot for Linux</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569CD6"/>
                    </a:solidFill>
                    <a:latin typeface="Consolas"/>
                    <a:ea typeface="Consolas"/>
                    <a:cs typeface="Consolas"/>
                    <a:sym typeface="Consolas"/>
                  </a:rPr>
                  <a:t>After</a:t>
                </a:r>
                <a:r>
                  <a:rPr lang="en-US" sz="1200" b="0" i="0" u="none" strike="noStrike" cap="none">
                    <a:solidFill>
                      <a:srgbClr val="D4D4D4"/>
                    </a:solidFill>
                    <a:latin typeface="Consolas"/>
                    <a:ea typeface="Consolas"/>
                    <a:cs typeface="Consolas"/>
                    <a:sym typeface="Consolas"/>
                  </a:rPr>
                  <a:t>=systemd-modules-load.service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569CD6"/>
                    </a:solidFill>
                    <a:latin typeface="Consolas"/>
                    <a:ea typeface="Consolas"/>
                    <a:cs typeface="Consolas"/>
                    <a:sym typeface="Consolas"/>
                  </a:rPr>
                  <a:t>Documentation</a:t>
                </a:r>
                <a:r>
                  <a:rPr lang="en-US" sz="1200" b="0" i="0" u="none" strike="noStrike" cap="none">
                    <a:solidFill>
                      <a:srgbClr val="D4D4D4"/>
                    </a:solidFill>
                    <a:latin typeface="Consolas"/>
                    <a:ea typeface="Consolas"/>
                    <a:cs typeface="Consolas"/>
                    <a:sym typeface="Consolas"/>
                  </a:rPr>
                  <a:t>=https://docs.emlid.com/navio2/navio-ardupilot/installation-and-running/</a:t>
                </a:r>
                <a:r>
                  <a:rPr lang="en-US" sz="1200" b="0" i="0" u="none" strike="noStrike" cap="none">
                    <a:solidFill>
                      <a:srgbClr val="6A9955"/>
                    </a:solidFill>
                    <a:latin typeface="Consolas"/>
                    <a:ea typeface="Consolas"/>
                    <a:cs typeface="Consolas"/>
                    <a:sym typeface="Consolas"/>
                  </a:rPr>
                  <a:t>#autostarting-ardupilot-on-boot</a:t>
                </a:r>
                <a:endParaRPr sz="12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569CD6"/>
                    </a:solidFill>
                    <a:latin typeface="Consolas"/>
                    <a:ea typeface="Consolas"/>
                    <a:cs typeface="Consolas"/>
                    <a:sym typeface="Consolas"/>
                  </a:rPr>
                  <a:t>Conflicts</a:t>
                </a:r>
                <a:r>
                  <a:rPr lang="en-US" sz="1200" b="0" i="0" u="none" strike="noStrike" cap="none">
                    <a:solidFill>
                      <a:srgbClr val="D4D4D4"/>
                    </a:solidFill>
                    <a:latin typeface="Consolas"/>
                    <a:ea typeface="Consolas"/>
                    <a:cs typeface="Consolas"/>
                    <a:sym typeface="Consolas"/>
                  </a:rPr>
                  <a:t>=arduplane.service arducopter.service ardurover.service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D4D4D4"/>
                    </a:solidFill>
                    <a:latin typeface="Consolas"/>
                    <a:ea typeface="Consolas"/>
                    <a:cs typeface="Consolas"/>
                    <a:sym typeface="Consolas"/>
                  </a:rPr>
                  <a:t/>
                </a:r>
                <a:br>
                  <a:rPr lang="en-US" sz="1200" b="0" i="0" u="none" strike="noStrike" cap="none">
                    <a:solidFill>
                      <a:srgbClr val="D4D4D4"/>
                    </a:solidFill>
                    <a:latin typeface="Consolas"/>
                    <a:ea typeface="Consolas"/>
                    <a:cs typeface="Consolas"/>
                    <a:sym typeface="Consolas"/>
                  </a:rPr>
                </a:br>
                <a:r>
                  <a:rPr lang="en-US" sz="1200" b="0" i="0" u="none" strike="noStrike" cap="none">
                    <a:solidFill>
                      <a:srgbClr val="D4D4D4"/>
                    </a:solidFill>
                    <a:latin typeface="Consolas"/>
                    <a:ea typeface="Consolas"/>
                    <a:cs typeface="Consolas"/>
                    <a:sym typeface="Consolas"/>
                  </a:rPr>
                  <a:t>[Service]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569CD6"/>
                    </a:solidFill>
                    <a:latin typeface="Consolas"/>
                    <a:ea typeface="Consolas"/>
                    <a:cs typeface="Consolas"/>
                    <a:sym typeface="Consolas"/>
                  </a:rPr>
                  <a:t>EnvironmentFile</a:t>
                </a:r>
                <a:r>
                  <a:rPr lang="en-US" sz="1200" b="0" i="0" u="none" strike="noStrike" cap="none">
                    <a:solidFill>
                      <a:srgbClr val="D4D4D4"/>
                    </a:solidFill>
                    <a:latin typeface="Consolas"/>
                    <a:ea typeface="Consolas"/>
                    <a:cs typeface="Consolas"/>
                    <a:sym typeface="Consolas"/>
                  </a:rPr>
                  <a:t>=/etc/default/ardupilot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D4D4D4"/>
                    </a:solidFill>
                    <a:latin typeface="Consolas"/>
                    <a:ea typeface="Consolas"/>
                    <a:cs typeface="Consolas"/>
                    <a:sym typeface="Consolas"/>
                  </a:rPr>
                  <a:t/>
                </a:r>
                <a:br>
                  <a:rPr lang="en-US" sz="1200" b="0" i="0" u="none" strike="noStrike" cap="none">
                    <a:solidFill>
                      <a:srgbClr val="D4D4D4"/>
                    </a:solidFill>
                    <a:latin typeface="Consolas"/>
                    <a:ea typeface="Consolas"/>
                    <a:cs typeface="Consolas"/>
                    <a:sym typeface="Consolas"/>
                  </a:rPr>
                </a:br>
                <a:r>
                  <a:rPr lang="en-US" sz="1200" b="0" i="0" u="none" strike="noStrike" cap="none">
                    <a:solidFill>
                      <a:srgbClr val="6A9955"/>
                    </a:solidFill>
                    <a:latin typeface="Consolas"/>
                    <a:ea typeface="Consolas"/>
                    <a:cs typeface="Consolas"/>
                    <a:sym typeface="Consolas"/>
                  </a:rPr>
                  <a:t># Uncomment and modify this line if you want to launch your own binary</a:t>
                </a:r>
                <a:endParaRPr sz="12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200" b="0" i="0" u="none" strike="noStrike" cap="none">
                    <a:solidFill>
                      <a:srgbClr val="00B0F0"/>
                    </a:solidFill>
                    <a:latin typeface="Consolas"/>
                    <a:ea typeface="Consolas"/>
                    <a:cs typeface="Consolas"/>
                    <a:sym typeface="Consolas"/>
                  </a:rPr>
                  <a:t>ExecStart=/bin/sh -c </a:t>
                </a:r>
                <a:r>
                  <a:rPr lang="en-US" sz="1400" b="1" i="0" u="none" strike="noStrike" cap="none">
                    <a:solidFill>
                      <a:srgbClr val="00B0F0"/>
                    </a:solidFill>
                    <a:latin typeface="Consolas"/>
                    <a:ea typeface="Consolas"/>
                    <a:cs typeface="Consolas"/>
                    <a:sym typeface="Consolas"/>
                  </a:rPr>
                  <a:t>"/home/pi/arducopter</a:t>
                </a:r>
                <a:r>
                  <a:rPr lang="en-US" sz="1200" b="0" i="0" u="none" strike="noStrike" cap="none">
                    <a:solidFill>
                      <a:srgbClr val="00B0F0"/>
                    </a:solidFill>
                    <a:latin typeface="Consolas"/>
                    <a:ea typeface="Consolas"/>
                    <a:cs typeface="Consolas"/>
                    <a:sym typeface="Consolas"/>
                  </a:rPr>
                  <a:t>  -A udp:192.168.1.200:14550"</a:t>
                </a:r>
                <a:endParaRPr sz="1200" b="0" i="0" u="none" strike="noStrike" cap="none">
                  <a:solidFill>
                    <a:srgbClr val="00B0F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D4D4D4"/>
                    </a:solidFill>
                    <a:latin typeface="Consolas"/>
                    <a:ea typeface="Consolas"/>
                    <a:cs typeface="Consolas"/>
                    <a:sym typeface="Consolas"/>
                  </a:rPr>
                  <a:t/>
                </a:r>
                <a:br>
                  <a:rPr lang="en-US" sz="1200" b="0" i="0" u="none" strike="noStrike" cap="none">
                    <a:solidFill>
                      <a:srgbClr val="D4D4D4"/>
                    </a:solidFill>
                    <a:latin typeface="Consolas"/>
                    <a:ea typeface="Consolas"/>
                    <a:cs typeface="Consolas"/>
                    <a:sym typeface="Consolas"/>
                  </a:rPr>
                </a:br>
                <a:r>
                  <a:rPr lang="en-US" sz="1200" b="0" i="0" u="none" strike="noStrike" cap="none">
                    <a:solidFill>
                      <a:srgbClr val="6A9955"/>
                    </a:solidFill>
                    <a:latin typeface="Consolas"/>
                    <a:ea typeface="Consolas"/>
                    <a:cs typeface="Consolas"/>
                    <a:sym typeface="Consolas"/>
                  </a:rPr>
                  <a:t>##### CAUTION ######</a:t>
                </a:r>
                <a:endParaRPr sz="12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6A9955"/>
                    </a:solidFill>
                    <a:latin typeface="Consolas"/>
                    <a:ea typeface="Consolas"/>
                    <a:cs typeface="Consolas"/>
                    <a:sym typeface="Consolas"/>
                  </a:rPr>
                  <a:t># There should be only one uncommented ExecStart in this file</a:t>
                </a:r>
                <a:r>
                  <a:rPr lang="en-US" sz="1200" b="0" i="0" u="none" strike="noStrike" cap="none">
                    <a:solidFill>
                      <a:srgbClr val="D4D4D4"/>
                    </a:solidFill>
                    <a:latin typeface="Consolas"/>
                    <a:ea typeface="Consolas"/>
                    <a:cs typeface="Consolas"/>
                    <a:sym typeface="Consolas"/>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D4D4D4"/>
                    </a:solidFill>
                    <a:latin typeface="Consolas"/>
                    <a:ea typeface="Consolas"/>
                    <a:cs typeface="Consolas"/>
                    <a:sym typeface="Consolas"/>
                  </a:rPr>
                  <a:t/>
                </a:r>
                <a:br>
                  <a:rPr lang="en-US" sz="1200" b="0" i="0" u="none" strike="noStrike" cap="none">
                    <a:solidFill>
                      <a:srgbClr val="D4D4D4"/>
                    </a:solidFill>
                    <a:latin typeface="Consolas"/>
                    <a:ea typeface="Consolas"/>
                    <a:cs typeface="Consolas"/>
                    <a:sym typeface="Consolas"/>
                  </a:rPr>
                </a:br>
                <a:r>
                  <a:rPr lang="en-US" sz="1200" b="0" i="0" u="none" strike="noStrike" cap="none">
                    <a:solidFill>
                      <a:srgbClr val="569CD6"/>
                    </a:solidFill>
                    <a:latin typeface="Consolas"/>
                    <a:ea typeface="Consolas"/>
                    <a:cs typeface="Consolas"/>
                    <a:sym typeface="Consolas"/>
                  </a:rPr>
                  <a:t>Restart</a:t>
                </a:r>
                <a:r>
                  <a:rPr lang="en-US" sz="1200" b="0" i="0" u="none" strike="noStrike" cap="none">
                    <a:solidFill>
                      <a:srgbClr val="D4D4D4"/>
                    </a:solidFill>
                    <a:latin typeface="Consolas"/>
                    <a:ea typeface="Consolas"/>
                    <a:cs typeface="Consolas"/>
                    <a:sym typeface="Consolas"/>
                  </a:rPr>
                  <a:t>=on-failure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D4D4D4"/>
                    </a:solidFill>
                    <a:latin typeface="Consolas"/>
                    <a:ea typeface="Consolas"/>
                    <a:cs typeface="Consolas"/>
                    <a:sym typeface="Consolas"/>
                  </a:rPr>
                  <a:t/>
                </a:r>
                <a:br>
                  <a:rPr lang="en-US" sz="1200" b="0" i="0" u="none" strike="noStrike" cap="none">
                    <a:solidFill>
                      <a:srgbClr val="D4D4D4"/>
                    </a:solidFill>
                    <a:latin typeface="Consolas"/>
                    <a:ea typeface="Consolas"/>
                    <a:cs typeface="Consolas"/>
                    <a:sym typeface="Consolas"/>
                  </a:rPr>
                </a:br>
                <a:r>
                  <a:rPr lang="en-US" sz="1200" b="0" i="0" u="none" strike="noStrike" cap="none">
                    <a:solidFill>
                      <a:srgbClr val="D4D4D4"/>
                    </a:solidFill>
                    <a:latin typeface="Consolas"/>
                    <a:ea typeface="Consolas"/>
                    <a:cs typeface="Consolas"/>
                    <a:sym typeface="Consolas"/>
                  </a:rPr>
                  <a:t>[Install]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569CD6"/>
                    </a:solidFill>
                    <a:latin typeface="Consolas"/>
                    <a:ea typeface="Consolas"/>
                    <a:cs typeface="Consolas"/>
                    <a:sym typeface="Consolas"/>
                  </a:rPr>
                  <a:t>WantedBy</a:t>
                </a:r>
                <a:r>
                  <a:rPr lang="en-US" sz="1200" b="0" i="0" u="none" strike="noStrike" cap="none">
                    <a:solidFill>
                      <a:srgbClr val="D4D4D4"/>
                    </a:solidFill>
                    <a:latin typeface="Consolas"/>
                    <a:ea typeface="Consolas"/>
                    <a:cs typeface="Consolas"/>
                    <a:sym typeface="Consolas"/>
                  </a:rPr>
                  <a:t>=multi-user.target</a:t>
                </a:r>
                <a:endParaRPr sz="1200" b="0" i="0" u="none" strike="noStrike" cap="none">
                  <a:solidFill>
                    <a:srgbClr val="D4D4D4"/>
                  </a:solidFill>
                  <a:latin typeface="Consolas"/>
                  <a:ea typeface="Consolas"/>
                  <a:cs typeface="Consolas"/>
                  <a:sym typeface="Consolas"/>
                </a:endParaRPr>
              </a:p>
            </p:txBody>
          </p:sp>
          <p:sp>
            <p:nvSpPr>
              <p:cNvPr id="571" name="Google Shape;571;p47"/>
              <p:cNvSpPr/>
              <p:nvPr/>
            </p:nvSpPr>
            <p:spPr>
              <a:xfrm>
                <a:off x="2916195" y="4448137"/>
                <a:ext cx="1894702" cy="305944"/>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572" name="Google Shape;572;p47"/>
            <p:cNvSpPr txBox="1"/>
            <p:nvPr/>
          </p:nvSpPr>
          <p:spPr>
            <a:xfrm>
              <a:off x="2307671" y="1969402"/>
              <a:ext cx="3111749" cy="369332"/>
            </a:xfrm>
            <a:prstGeom prst="rect">
              <a:avLst/>
            </a:prstGeom>
            <a:solidFill>
              <a:schemeClr val="lt1"/>
            </a:solidFill>
            <a:ln w="9525" cap="flat" cmpd="sng">
              <a:solidFill>
                <a:srgbClr val="FF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Calibri"/>
                  <a:ea typeface="Calibri"/>
                  <a:cs typeface="Calibri"/>
                  <a:sym typeface="Calibri"/>
                </a:rPr>
                <a:t>최신 ardupilot 프로그램 경로</a:t>
              </a:r>
              <a:endParaRPr sz="1800" b="1" i="0" u="none" strike="noStrike" cap="none">
                <a:solidFill>
                  <a:srgbClr val="FF0000"/>
                </a:solidFill>
                <a:latin typeface="Calibri"/>
                <a:ea typeface="Calibri"/>
                <a:cs typeface="Calibri"/>
                <a:sym typeface="Calibri"/>
              </a:endParaRPr>
            </a:p>
          </p:txBody>
        </p:sp>
        <p:cxnSp>
          <p:nvCxnSpPr>
            <p:cNvPr id="573" name="Google Shape;573;p47"/>
            <p:cNvCxnSpPr>
              <a:stCxn id="572" idx="2"/>
              <a:endCxn id="571" idx="0"/>
            </p:cNvCxnSpPr>
            <p:nvPr/>
          </p:nvCxnSpPr>
          <p:spPr>
            <a:xfrm>
              <a:off x="3863546" y="2338734"/>
              <a:ext cx="0" cy="2109403"/>
            </a:xfrm>
            <a:prstGeom prst="straightConnector1">
              <a:avLst/>
            </a:prstGeom>
            <a:noFill/>
            <a:ln w="38100" cap="flat" cmpd="sng">
              <a:solidFill>
                <a:srgbClr val="FF0000"/>
              </a:solidFill>
              <a:prstDash val="solid"/>
              <a:miter lim="800000"/>
              <a:headEnd type="none" w="sm" len="sm"/>
              <a:tailEnd type="triangle" w="med" len="med"/>
            </a:ln>
          </p:spPr>
        </p:cxnSp>
        <p:sp>
          <p:nvSpPr>
            <p:cNvPr id="574" name="Google Shape;574;p47"/>
            <p:cNvSpPr/>
            <p:nvPr/>
          </p:nvSpPr>
          <p:spPr>
            <a:xfrm>
              <a:off x="5512015" y="4449183"/>
              <a:ext cx="1051155" cy="305944"/>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75" name="Google Shape;575;p47"/>
            <p:cNvSpPr txBox="1"/>
            <p:nvPr/>
          </p:nvSpPr>
          <p:spPr>
            <a:xfrm>
              <a:off x="5627805" y="1969402"/>
              <a:ext cx="3111749" cy="369332"/>
            </a:xfrm>
            <a:prstGeom prst="rect">
              <a:avLst/>
            </a:prstGeom>
            <a:solidFill>
              <a:schemeClr val="lt1"/>
            </a:solidFill>
            <a:ln w="9525" cap="flat" cmpd="sng">
              <a:solidFill>
                <a:srgbClr val="FF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Calibri"/>
                  <a:ea typeface="Calibri"/>
                  <a:cs typeface="Calibri"/>
                  <a:sym typeface="Calibri"/>
                </a:rPr>
                <a:t>접속 노트북의 IP 주소로 변경</a:t>
              </a:r>
              <a:endParaRPr sz="1800" b="1" i="0" u="none" strike="noStrike" cap="none">
                <a:solidFill>
                  <a:srgbClr val="FF0000"/>
                </a:solidFill>
                <a:latin typeface="Calibri"/>
                <a:ea typeface="Calibri"/>
                <a:cs typeface="Calibri"/>
                <a:sym typeface="Calibri"/>
              </a:endParaRPr>
            </a:p>
          </p:txBody>
        </p:sp>
        <p:cxnSp>
          <p:nvCxnSpPr>
            <p:cNvPr id="576" name="Google Shape;576;p47"/>
            <p:cNvCxnSpPr>
              <a:stCxn id="575" idx="2"/>
              <a:endCxn id="574" idx="0"/>
            </p:cNvCxnSpPr>
            <p:nvPr/>
          </p:nvCxnSpPr>
          <p:spPr>
            <a:xfrm flipH="1">
              <a:off x="6037593" y="2338734"/>
              <a:ext cx="1146087" cy="2110449"/>
            </a:xfrm>
            <a:prstGeom prst="straightConnector1">
              <a:avLst/>
            </a:prstGeom>
            <a:noFill/>
            <a:ln w="38100" cap="flat" cmpd="sng">
              <a:solidFill>
                <a:srgbClr val="FF0000"/>
              </a:solidFill>
              <a:prstDash val="solid"/>
              <a:miter lim="800000"/>
              <a:headEnd type="none" w="sm" len="sm"/>
              <a:tailEnd type="triangle" w="med" len="med"/>
            </a:ln>
          </p:spPr>
        </p:cxn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4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0"/>
              <a:t>Ardupilot 서비스 관리 3</a:t>
            </a:r>
            <a:endParaRPr/>
          </a:p>
        </p:txBody>
      </p:sp>
      <p:sp>
        <p:nvSpPr>
          <p:cNvPr id="582" name="Google Shape;582;p48"/>
          <p:cNvSpPr txBox="1">
            <a:spLocks noGrp="1"/>
          </p:cNvSpPr>
          <p:nvPr>
            <p:ph type="body" idx="1"/>
          </p:nvPr>
        </p:nvSpPr>
        <p:spPr>
          <a:xfrm>
            <a:off x="681038" y="1255270"/>
            <a:ext cx="8543925" cy="4414009"/>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Clr>
                <a:schemeClr val="dk1"/>
              </a:buClr>
              <a:buSzPts val="2590"/>
              <a:buAutoNum type="arabicPeriod"/>
            </a:pPr>
            <a:r>
              <a:rPr lang="en-US" sz="2590"/>
              <a:t>ArduPilot 재시작</a:t>
            </a:r>
            <a:endParaRPr sz="2590"/>
          </a:p>
          <a:p>
            <a:pPr marL="914400" lvl="1" indent="-457200" algn="l" rtl="0">
              <a:lnSpc>
                <a:spcPct val="100000"/>
              </a:lnSpc>
              <a:spcBef>
                <a:spcPts val="500"/>
              </a:spcBef>
              <a:spcAft>
                <a:spcPts val="0"/>
              </a:spcAft>
              <a:buSzPts val="2800"/>
              <a:buFont typeface="Times New Roman"/>
              <a:buChar char="$"/>
            </a:pPr>
            <a:r>
              <a:rPr lang="en-US" sz="2590"/>
              <a:t>sudo systemctl daemon-reload</a:t>
            </a:r>
            <a:endParaRPr/>
          </a:p>
          <a:p>
            <a:pPr marL="914400" lvl="1" indent="-457200" algn="l" rtl="0">
              <a:lnSpc>
                <a:spcPct val="100000"/>
              </a:lnSpc>
              <a:spcBef>
                <a:spcPts val="500"/>
              </a:spcBef>
              <a:spcAft>
                <a:spcPts val="0"/>
              </a:spcAft>
              <a:buSzPts val="2800"/>
              <a:buFont typeface="Times New Roman"/>
              <a:buChar char="$"/>
            </a:pPr>
            <a:r>
              <a:rPr lang="en-US" sz="2590"/>
              <a:t>sudo systemctl status ardupilot</a:t>
            </a:r>
            <a:endParaRPr/>
          </a:p>
          <a:p>
            <a:pPr marL="914400" lvl="1" indent="-457200" algn="l" rtl="0">
              <a:lnSpc>
                <a:spcPct val="100000"/>
              </a:lnSpc>
              <a:spcBef>
                <a:spcPts val="500"/>
              </a:spcBef>
              <a:spcAft>
                <a:spcPts val="0"/>
              </a:spcAft>
              <a:buSzPts val="2800"/>
              <a:buFont typeface="Times New Roman"/>
              <a:buChar char="$"/>
            </a:pPr>
            <a:r>
              <a:rPr lang="en-US" sz="2590"/>
              <a:t>sudo systemctl start ardupilot</a:t>
            </a:r>
            <a:endParaRPr/>
          </a:p>
          <a:p>
            <a:pPr marL="914400" lvl="1" indent="-457200" algn="l" rtl="0">
              <a:lnSpc>
                <a:spcPct val="100000"/>
              </a:lnSpc>
              <a:spcBef>
                <a:spcPts val="500"/>
              </a:spcBef>
              <a:spcAft>
                <a:spcPts val="0"/>
              </a:spcAft>
              <a:buSzPts val="2800"/>
              <a:buFont typeface="Times New Roman"/>
              <a:buChar char="$"/>
            </a:pPr>
            <a:r>
              <a:rPr lang="en-US" sz="2590"/>
              <a:t>sudo systemctl enable ardupilot</a:t>
            </a:r>
            <a:endParaRPr/>
          </a:p>
          <a:p>
            <a:pPr marL="514350" lvl="0" indent="-514350" algn="l" rtl="0">
              <a:lnSpc>
                <a:spcPct val="80000"/>
              </a:lnSpc>
              <a:spcBef>
                <a:spcPts val="1000"/>
              </a:spcBef>
              <a:spcAft>
                <a:spcPts val="0"/>
              </a:spcAft>
              <a:buClr>
                <a:schemeClr val="dk1"/>
              </a:buClr>
              <a:buSzPts val="2590"/>
              <a:buAutoNum type="arabicPeriod"/>
            </a:pPr>
            <a:r>
              <a:rPr lang="en-US" sz="2590"/>
              <a:t>라즈베리파이 리부팅</a:t>
            </a:r>
            <a:endParaRPr sz="2590"/>
          </a:p>
          <a:p>
            <a:pPr marL="914400" lvl="1" indent="-457200" algn="l" rtl="0">
              <a:lnSpc>
                <a:spcPct val="100000"/>
              </a:lnSpc>
              <a:spcBef>
                <a:spcPts val="500"/>
              </a:spcBef>
              <a:spcAft>
                <a:spcPts val="0"/>
              </a:spcAft>
              <a:buSzPts val="2800"/>
              <a:buFont typeface="Times New Roman"/>
              <a:buChar char="$"/>
            </a:pPr>
            <a:r>
              <a:rPr lang="en-US" sz="2590"/>
              <a:t>sudo reboot</a:t>
            </a:r>
            <a:endParaRPr/>
          </a:p>
          <a:p>
            <a:pPr marL="514350" lvl="0" indent="-514350" algn="l" rtl="0">
              <a:lnSpc>
                <a:spcPct val="100000"/>
              </a:lnSpc>
              <a:spcBef>
                <a:spcPts val="1000"/>
              </a:spcBef>
              <a:spcAft>
                <a:spcPts val="0"/>
              </a:spcAft>
              <a:buSzPts val="2800"/>
              <a:buAutoNum type="arabicPeriod"/>
            </a:pPr>
            <a:r>
              <a:rPr lang="en-US"/>
              <a:t>수동 실행 방법</a:t>
            </a:r>
            <a:endParaRPr/>
          </a:p>
          <a:p>
            <a:pPr marL="971550" lvl="1" indent="-514350" algn="l" rtl="0">
              <a:lnSpc>
                <a:spcPct val="100000"/>
              </a:lnSpc>
              <a:spcBef>
                <a:spcPts val="500"/>
              </a:spcBef>
              <a:spcAft>
                <a:spcPts val="0"/>
              </a:spcAft>
              <a:buSzPts val="2800"/>
              <a:buChar char="•"/>
            </a:pPr>
            <a:r>
              <a:rPr lang="en-US"/>
              <a:t>sudo arducopter -A udp:192.168.1.200:14550</a:t>
            </a:r>
            <a:endParaRPr/>
          </a:p>
          <a:p>
            <a:pPr marL="685800" lvl="1" indent="-64134" algn="l" rtl="0">
              <a:lnSpc>
                <a:spcPct val="80000"/>
              </a:lnSpc>
              <a:spcBef>
                <a:spcPts val="500"/>
              </a:spcBef>
              <a:spcAft>
                <a:spcPts val="0"/>
              </a:spcAft>
              <a:buClr>
                <a:schemeClr val="dk1"/>
              </a:buClr>
              <a:buSzPts val="2590"/>
              <a:buNone/>
            </a:pPr>
            <a:endParaRPr sz="2590"/>
          </a:p>
          <a:p>
            <a:pPr marL="685800" lvl="1" indent="-64134" algn="l" rtl="0">
              <a:lnSpc>
                <a:spcPct val="80000"/>
              </a:lnSpc>
              <a:spcBef>
                <a:spcPts val="500"/>
              </a:spcBef>
              <a:spcAft>
                <a:spcPts val="0"/>
              </a:spcAft>
              <a:buClr>
                <a:schemeClr val="dk1"/>
              </a:buClr>
              <a:buSzPts val="2590"/>
              <a:buNone/>
            </a:pPr>
            <a:endParaRPr sz="2590"/>
          </a:p>
        </p:txBody>
      </p:sp>
      <p:sp>
        <p:nvSpPr>
          <p:cNvPr id="583" name="Google Shape;583;p4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7103CBAA-A438-4D81-B439-805E43619BFB}" type="datetime1">
              <a:rPr lang="en-US" smtClean="0"/>
              <a:t>8/21/2019</a:t>
            </a:fld>
            <a:endParaRPr/>
          </a:p>
        </p:txBody>
      </p:sp>
      <p:sp>
        <p:nvSpPr>
          <p:cNvPr id="584" name="Google Shape;584;p4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85" name="Google Shape;585;p4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9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ardupilot 실행 확인 방법</a:t>
            </a:r>
            <a:endParaRPr/>
          </a:p>
        </p:txBody>
      </p:sp>
      <p:sp>
        <p:nvSpPr>
          <p:cNvPr id="591" name="Google Shape;591;p93"/>
          <p:cNvSpPr txBox="1">
            <a:spLocks noGrp="1"/>
          </p:cNvSpPr>
          <p:nvPr>
            <p:ph type="body" idx="1"/>
          </p:nvPr>
        </p:nvSpPr>
        <p:spPr>
          <a:xfrm>
            <a:off x="681038" y="1255272"/>
            <a:ext cx="8543925" cy="1287848"/>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1000"/>
              </a:spcBef>
              <a:spcAft>
                <a:spcPts val="0"/>
              </a:spcAft>
              <a:buClr>
                <a:schemeClr val="dk1"/>
              </a:buClr>
              <a:buSzPts val="1800"/>
              <a:buAutoNum type="arabicPeriod"/>
            </a:pPr>
            <a:r>
              <a:rPr lang="en-US" sz="2400"/>
              <a:t>아래의 명령어를 실행하여 ardupilot 실행 여부를 확인한다.</a:t>
            </a:r>
            <a:endParaRPr sz="2400"/>
          </a:p>
          <a:p>
            <a:pPr marL="914400" lvl="1" indent="-342900" algn="l" rtl="0">
              <a:lnSpc>
                <a:spcPct val="100000"/>
              </a:lnSpc>
              <a:spcBef>
                <a:spcPts val="500"/>
              </a:spcBef>
              <a:spcAft>
                <a:spcPts val="0"/>
              </a:spcAft>
              <a:buSzPts val="1800"/>
              <a:buChar char="•"/>
            </a:pPr>
            <a:r>
              <a:rPr lang="en-US" sz="2400"/>
              <a:t>ps -ef | grep ardu</a:t>
            </a:r>
            <a:endParaRPr sz="2400"/>
          </a:p>
        </p:txBody>
      </p:sp>
      <p:sp>
        <p:nvSpPr>
          <p:cNvPr id="592" name="Google Shape;592;p9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53</a:t>
            </a:fld>
            <a:endParaRPr/>
          </a:p>
        </p:txBody>
      </p:sp>
      <p:grpSp>
        <p:nvGrpSpPr>
          <p:cNvPr id="593" name="Google Shape;593;p93"/>
          <p:cNvGrpSpPr/>
          <p:nvPr/>
        </p:nvGrpSpPr>
        <p:grpSpPr>
          <a:xfrm>
            <a:off x="813810" y="4666116"/>
            <a:ext cx="8278380" cy="1627744"/>
            <a:chOff x="813810" y="4666116"/>
            <a:chExt cx="8278380" cy="1627744"/>
          </a:xfrm>
        </p:grpSpPr>
        <p:pic>
          <p:nvPicPr>
            <p:cNvPr id="594" name="Google Shape;594;p93"/>
            <p:cNvPicPr preferRelativeResize="0"/>
            <p:nvPr/>
          </p:nvPicPr>
          <p:blipFill rotWithShape="1">
            <a:blip r:embed="rId3">
              <a:alphaModFix/>
            </a:blip>
            <a:srcRect/>
            <a:stretch/>
          </p:blipFill>
          <p:spPr>
            <a:xfrm>
              <a:off x="813810" y="5036385"/>
              <a:ext cx="8278380" cy="1257475"/>
            </a:xfrm>
            <a:prstGeom prst="rect">
              <a:avLst/>
            </a:prstGeom>
            <a:noFill/>
            <a:ln w="9525" cap="flat" cmpd="sng">
              <a:solidFill>
                <a:schemeClr val="accent1"/>
              </a:solidFill>
              <a:prstDash val="solid"/>
              <a:round/>
              <a:headEnd type="none" w="sm" len="sm"/>
              <a:tailEnd type="none" w="sm" len="sm"/>
            </a:ln>
          </p:spPr>
        </p:pic>
        <p:sp>
          <p:nvSpPr>
            <p:cNvPr id="595" name="Google Shape;595;p93"/>
            <p:cNvSpPr txBox="1"/>
            <p:nvPr/>
          </p:nvSpPr>
          <p:spPr>
            <a:xfrm>
              <a:off x="813810" y="4666116"/>
              <a:ext cx="3892412" cy="30777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비 정상 실행 상태 : 아이피 주소가 잘 못 됨.</a:t>
              </a:r>
              <a:endParaRPr sz="1400" b="0" i="0" u="none" strike="noStrike" cap="none">
                <a:solidFill>
                  <a:srgbClr val="000000"/>
                </a:solidFill>
                <a:latin typeface="Arial"/>
                <a:ea typeface="Arial"/>
                <a:cs typeface="Arial"/>
                <a:sym typeface="Arial"/>
              </a:endParaRPr>
            </a:p>
          </p:txBody>
        </p:sp>
      </p:grpSp>
      <p:grpSp>
        <p:nvGrpSpPr>
          <p:cNvPr id="596" name="Google Shape;596;p93"/>
          <p:cNvGrpSpPr/>
          <p:nvPr/>
        </p:nvGrpSpPr>
        <p:grpSpPr>
          <a:xfrm>
            <a:off x="808667" y="2699726"/>
            <a:ext cx="8173591" cy="1594402"/>
            <a:chOff x="808667" y="2975880"/>
            <a:chExt cx="8173591" cy="1594402"/>
          </a:xfrm>
        </p:grpSpPr>
        <p:sp>
          <p:nvSpPr>
            <p:cNvPr id="597" name="Google Shape;597;p93"/>
            <p:cNvSpPr txBox="1"/>
            <p:nvPr/>
          </p:nvSpPr>
          <p:spPr>
            <a:xfrm>
              <a:off x="813810" y="2975880"/>
              <a:ext cx="3155031" cy="30777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정상 실행 상태 : 아이피 주소 확인</a:t>
              </a:r>
              <a:endParaRPr sz="1400" b="0" i="0" u="none" strike="noStrike" cap="none">
                <a:solidFill>
                  <a:srgbClr val="000000"/>
                </a:solidFill>
                <a:latin typeface="Arial"/>
                <a:ea typeface="Arial"/>
                <a:cs typeface="Arial"/>
                <a:sym typeface="Arial"/>
              </a:endParaRPr>
            </a:p>
          </p:txBody>
        </p:sp>
        <p:pic>
          <p:nvPicPr>
            <p:cNvPr id="598" name="Google Shape;598;p93"/>
            <p:cNvPicPr preferRelativeResize="0"/>
            <p:nvPr/>
          </p:nvPicPr>
          <p:blipFill rotWithShape="1">
            <a:blip r:embed="rId4">
              <a:alphaModFix/>
            </a:blip>
            <a:srcRect/>
            <a:stretch/>
          </p:blipFill>
          <p:spPr>
            <a:xfrm>
              <a:off x="808667" y="3379491"/>
              <a:ext cx="8173591" cy="1190791"/>
            </a:xfrm>
            <a:prstGeom prst="rect">
              <a:avLst/>
            </a:prstGeom>
            <a:noFill/>
            <a:ln w="9525" cap="flat" cmpd="sng">
              <a:solidFill>
                <a:schemeClr val="accent1"/>
              </a:solidFill>
              <a:prstDash val="solid"/>
              <a:round/>
              <a:headEnd type="none" w="sm" len="sm"/>
              <a:tailEnd type="none" w="sm" len="sm"/>
            </a:ln>
          </p:spPr>
        </p:pic>
      </p:grpSp>
      <p:sp>
        <p:nvSpPr>
          <p:cNvPr id="2" name="날짜 개체 틀 1"/>
          <p:cNvSpPr>
            <a:spLocks noGrp="1"/>
          </p:cNvSpPr>
          <p:nvPr>
            <p:ph type="dt" idx="10"/>
          </p:nvPr>
        </p:nvSpPr>
        <p:spPr/>
        <p:txBody>
          <a:bodyPr/>
          <a:lstStyle/>
          <a:p>
            <a:fld id="{E828737D-D967-4FC3-A123-0D183A9F926E}" type="datetime1">
              <a:rPr lang="en-US" smtClean="0"/>
              <a:t>8/21/2019</a:t>
            </a:fld>
            <a:endParaRPr lang="en-US"/>
          </a:p>
        </p:txBody>
      </p:sp>
      <p:sp>
        <p:nvSpPr>
          <p:cNvPr id="3" name="바닥글 개체 틀 2"/>
          <p:cNvSpPr>
            <a:spLocks noGrp="1"/>
          </p:cNvSpPr>
          <p:nvPr>
            <p:ph type="ftr" idx="11"/>
          </p:nvPr>
        </p:nvSpPr>
        <p:spPr/>
        <p:txBody>
          <a:bodyPr/>
          <a:lstStyle/>
          <a:p>
            <a:r>
              <a:rPr lang="ko-KR" altLang="en-US" smtClean="0"/>
              <a:t>나비오 드론 제작 매뉴얼</a:t>
            </a:r>
            <a:endParaRPr lang="ko-KR"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50"/>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Ardupilot 소스 빌드</a:t>
            </a:r>
            <a:endParaRPr/>
          </a:p>
        </p:txBody>
      </p:sp>
      <p:sp>
        <p:nvSpPr>
          <p:cNvPr id="604" name="Google Shape;604;p50"/>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605" name="Google Shape;605;p5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83C4DF86-7E3E-424A-8BD7-F036CC192579}" type="datetime1">
              <a:rPr lang="en-US" smtClean="0"/>
              <a:t>8/21/2019</a:t>
            </a:fld>
            <a:endParaRPr/>
          </a:p>
        </p:txBody>
      </p:sp>
      <p:sp>
        <p:nvSpPr>
          <p:cNvPr id="606" name="Google Shape;606;p5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607" name="Google Shape;607;p5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5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ardupilot 소스 빌드</a:t>
            </a:r>
            <a:endParaRPr/>
          </a:p>
        </p:txBody>
      </p:sp>
      <p:sp>
        <p:nvSpPr>
          <p:cNvPr id="613" name="Google Shape;613;p51"/>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Autofit/>
          </a:bodyPr>
          <a:lstStyle/>
          <a:p>
            <a:pPr marL="514350" lvl="0" indent="-514350" algn="l" rtl="0">
              <a:lnSpc>
                <a:spcPct val="100000"/>
              </a:lnSpc>
              <a:spcBef>
                <a:spcPts val="0"/>
              </a:spcBef>
              <a:spcAft>
                <a:spcPts val="0"/>
              </a:spcAft>
              <a:buClr>
                <a:schemeClr val="dk1"/>
              </a:buClr>
              <a:buSzPts val="1600"/>
              <a:buAutoNum type="arabicPeriod"/>
            </a:pPr>
            <a:r>
              <a:rPr lang="en-US" sz="1600"/>
              <a:t>Python 패키지 설치</a:t>
            </a:r>
            <a:endParaRPr sz="1600"/>
          </a:p>
          <a:p>
            <a:pPr marL="685800" lvl="1" indent="-228600" algn="l" rtl="0">
              <a:lnSpc>
                <a:spcPct val="100000"/>
              </a:lnSpc>
              <a:spcBef>
                <a:spcPts val="500"/>
              </a:spcBef>
              <a:spcAft>
                <a:spcPts val="0"/>
              </a:spcAft>
              <a:buClr>
                <a:schemeClr val="dk1"/>
              </a:buClr>
              <a:buSzPts val="1600"/>
              <a:buChar char="•"/>
            </a:pPr>
            <a:r>
              <a:rPr lang="en-US" sz="1600"/>
              <a:t>pip install future</a:t>
            </a:r>
            <a:endParaRPr/>
          </a:p>
          <a:p>
            <a:pPr marL="514350" lvl="0" indent="-514350" algn="l" rtl="0">
              <a:lnSpc>
                <a:spcPct val="100000"/>
              </a:lnSpc>
              <a:spcBef>
                <a:spcPts val="1000"/>
              </a:spcBef>
              <a:spcAft>
                <a:spcPts val="0"/>
              </a:spcAft>
              <a:buClr>
                <a:schemeClr val="dk1"/>
              </a:buClr>
              <a:buSzPts val="1600"/>
              <a:buAutoNum type="arabicPeriod"/>
            </a:pPr>
            <a:r>
              <a:rPr lang="en-US" sz="1600"/>
              <a:t>Aliasing</a:t>
            </a:r>
            <a:endParaRPr/>
          </a:p>
          <a:p>
            <a:pPr marL="685800" lvl="1" indent="-228600" algn="l" rtl="0">
              <a:lnSpc>
                <a:spcPct val="100000"/>
              </a:lnSpc>
              <a:spcBef>
                <a:spcPts val="500"/>
              </a:spcBef>
              <a:spcAft>
                <a:spcPts val="0"/>
              </a:spcAft>
              <a:buClr>
                <a:schemeClr val="dk1"/>
              </a:buClr>
              <a:buSzPts val="1600"/>
              <a:buChar char="•"/>
            </a:pPr>
            <a:r>
              <a:rPr lang="en-US" sz="1600"/>
              <a:t>alias waf='/home/pi/ardupilot/modules/waf/waf-light'</a:t>
            </a:r>
            <a:endParaRPr/>
          </a:p>
          <a:p>
            <a:pPr marL="514350" lvl="0" indent="-514350" algn="l" rtl="0">
              <a:lnSpc>
                <a:spcPct val="100000"/>
              </a:lnSpc>
              <a:spcBef>
                <a:spcPts val="1000"/>
              </a:spcBef>
              <a:spcAft>
                <a:spcPts val="0"/>
              </a:spcAft>
              <a:buClr>
                <a:schemeClr val="dk1"/>
              </a:buClr>
              <a:buSzPts val="1600"/>
              <a:buAutoNum type="arabicPeriod"/>
            </a:pPr>
            <a:r>
              <a:rPr lang="en-US" sz="1600"/>
              <a:t>Download the ArduPilot code and update submodules:</a:t>
            </a:r>
            <a:endParaRPr/>
          </a:p>
          <a:p>
            <a:pPr marL="685800" lvl="1" indent="-228600" algn="l" rtl="0">
              <a:lnSpc>
                <a:spcPct val="100000"/>
              </a:lnSpc>
              <a:spcBef>
                <a:spcPts val="500"/>
              </a:spcBef>
              <a:spcAft>
                <a:spcPts val="0"/>
              </a:spcAft>
              <a:buClr>
                <a:schemeClr val="dk1"/>
              </a:buClr>
              <a:buSzPts val="1600"/>
              <a:buChar char="•"/>
            </a:pPr>
            <a:r>
              <a:rPr lang="en-US" sz="1600"/>
              <a:t>git   clone   https://github.com/ArduPilot/ardupilot.git </a:t>
            </a:r>
            <a:endParaRPr/>
          </a:p>
          <a:p>
            <a:pPr marL="685800" lvl="1" indent="-228600" algn="l" rtl="0">
              <a:lnSpc>
                <a:spcPct val="100000"/>
              </a:lnSpc>
              <a:spcBef>
                <a:spcPts val="500"/>
              </a:spcBef>
              <a:spcAft>
                <a:spcPts val="0"/>
              </a:spcAft>
              <a:buClr>
                <a:schemeClr val="dk1"/>
              </a:buClr>
              <a:buSzPts val="1600"/>
              <a:buChar char="•"/>
            </a:pPr>
            <a:r>
              <a:rPr lang="en-US" sz="1600"/>
              <a:t>cd  </a:t>
            </a:r>
            <a:r>
              <a:rPr lang="en-US" sz="1600" smtClean="0"/>
              <a:t>ardupilot </a:t>
            </a:r>
            <a:endParaRPr smtClean="0"/>
          </a:p>
          <a:p>
            <a:pPr marL="685800" lvl="1" indent="-228600" algn="l" rtl="0">
              <a:lnSpc>
                <a:spcPct val="100000"/>
              </a:lnSpc>
              <a:spcBef>
                <a:spcPts val="500"/>
              </a:spcBef>
              <a:spcAft>
                <a:spcPts val="0"/>
              </a:spcAft>
              <a:buClr>
                <a:schemeClr val="dk1"/>
              </a:buClr>
              <a:buSzPts val="1600"/>
              <a:buChar char="•"/>
            </a:pPr>
            <a:r>
              <a:rPr lang="en-US" sz="1600" smtClean="0"/>
              <a:t>git  pull</a:t>
            </a:r>
          </a:p>
          <a:p>
            <a:pPr marL="685800" lvl="1" indent="-228600" algn="l" rtl="0">
              <a:lnSpc>
                <a:spcPct val="100000"/>
              </a:lnSpc>
              <a:spcBef>
                <a:spcPts val="500"/>
              </a:spcBef>
              <a:spcAft>
                <a:spcPts val="0"/>
              </a:spcAft>
              <a:buClr>
                <a:schemeClr val="dk1"/>
              </a:buClr>
              <a:buSzPts val="1600"/>
              <a:buChar char="•"/>
            </a:pPr>
            <a:r>
              <a:rPr lang="en-US" sz="1600" smtClean="0"/>
              <a:t>git  submodule update --init --recursive</a:t>
            </a:r>
            <a:endParaRPr sz="1600"/>
          </a:p>
          <a:p>
            <a:pPr marL="514350" lvl="0" indent="-514350" algn="l" rtl="0">
              <a:lnSpc>
                <a:spcPct val="100000"/>
              </a:lnSpc>
              <a:spcBef>
                <a:spcPts val="1000"/>
              </a:spcBef>
              <a:spcAft>
                <a:spcPts val="0"/>
              </a:spcAft>
              <a:buClr>
                <a:schemeClr val="dk1"/>
              </a:buClr>
              <a:buSzPts val="1600"/>
              <a:buAutoNum type="arabicPeriod"/>
            </a:pPr>
            <a:r>
              <a:rPr lang="en-US" sz="1600" smtClean="0"/>
              <a:t>Waf </a:t>
            </a:r>
            <a:r>
              <a:rPr lang="en-US" sz="1600"/>
              <a:t>config</a:t>
            </a:r>
            <a:endParaRPr/>
          </a:p>
          <a:p>
            <a:pPr marL="685800" lvl="1" indent="-228600" algn="l" rtl="0">
              <a:lnSpc>
                <a:spcPct val="100000"/>
              </a:lnSpc>
              <a:spcBef>
                <a:spcPts val="500"/>
              </a:spcBef>
              <a:spcAft>
                <a:spcPts val="0"/>
              </a:spcAft>
              <a:buClr>
                <a:schemeClr val="dk1"/>
              </a:buClr>
              <a:buSzPts val="1600"/>
              <a:buChar char="•"/>
            </a:pPr>
            <a:r>
              <a:rPr lang="en-US" sz="1600"/>
              <a:t>waf  configure  --board=navio2</a:t>
            </a:r>
            <a:endParaRPr/>
          </a:p>
          <a:p>
            <a:pPr marL="514350" lvl="0" indent="-514350" algn="l" rtl="0">
              <a:lnSpc>
                <a:spcPct val="100000"/>
              </a:lnSpc>
              <a:spcBef>
                <a:spcPts val="1000"/>
              </a:spcBef>
              <a:spcAft>
                <a:spcPts val="0"/>
              </a:spcAft>
              <a:buClr>
                <a:schemeClr val="dk1"/>
              </a:buClr>
              <a:buSzPts val="1600"/>
              <a:buAutoNum type="arabicPeriod"/>
            </a:pPr>
            <a:r>
              <a:rPr lang="en-US" sz="1600"/>
              <a:t>Build arducopter</a:t>
            </a:r>
            <a:endParaRPr/>
          </a:p>
          <a:p>
            <a:pPr marL="685800" lvl="1" indent="-228600" algn="l" rtl="0">
              <a:lnSpc>
                <a:spcPct val="100000"/>
              </a:lnSpc>
              <a:spcBef>
                <a:spcPts val="500"/>
              </a:spcBef>
              <a:spcAft>
                <a:spcPts val="0"/>
              </a:spcAft>
              <a:buClr>
                <a:schemeClr val="dk1"/>
              </a:buClr>
              <a:buSzPts val="1600"/>
              <a:buChar char="•"/>
            </a:pPr>
            <a:r>
              <a:rPr lang="en-US" sz="1600"/>
              <a:t>waf  copter</a:t>
            </a:r>
            <a:endParaRPr/>
          </a:p>
          <a:p>
            <a:pPr marL="514350" lvl="0" indent="-514350" algn="l" rtl="0">
              <a:lnSpc>
                <a:spcPct val="100000"/>
              </a:lnSpc>
              <a:spcBef>
                <a:spcPts val="1000"/>
              </a:spcBef>
              <a:spcAft>
                <a:spcPts val="0"/>
              </a:spcAft>
              <a:buClr>
                <a:schemeClr val="dk1"/>
              </a:buClr>
              <a:buSzPts val="1600"/>
              <a:buAutoNum type="arabicPeriod"/>
            </a:pPr>
            <a:r>
              <a:rPr lang="en-US" sz="1600"/>
              <a:t>Copy the binary</a:t>
            </a:r>
            <a:endParaRPr/>
          </a:p>
          <a:p>
            <a:pPr marL="685800" lvl="1" indent="-228600" algn="l" rtl="0">
              <a:lnSpc>
                <a:spcPct val="100000"/>
              </a:lnSpc>
              <a:spcBef>
                <a:spcPts val="500"/>
              </a:spcBef>
              <a:spcAft>
                <a:spcPts val="0"/>
              </a:spcAft>
              <a:buClr>
                <a:schemeClr val="dk1"/>
              </a:buClr>
              <a:buSzPts val="1600"/>
              <a:buChar char="•"/>
            </a:pPr>
            <a:r>
              <a:rPr lang="en-US" sz="1600"/>
              <a:t>cp  build/navio2/bin/arducopter   ~ </a:t>
            </a:r>
            <a:endParaRPr/>
          </a:p>
        </p:txBody>
      </p:sp>
      <p:sp>
        <p:nvSpPr>
          <p:cNvPr id="614" name="Google Shape;614;p5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31425106-7FEF-472C-BC11-4981129F09E8}" type="datetime1">
              <a:rPr lang="en-US" smtClean="0"/>
              <a:t>8/21/2019</a:t>
            </a:fld>
            <a:endParaRPr/>
          </a:p>
        </p:txBody>
      </p:sp>
      <p:sp>
        <p:nvSpPr>
          <p:cNvPr id="615" name="Google Shape;615;p5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616" name="Google Shape;616;p5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52"/>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나비오 PX4 설치</a:t>
            </a:r>
            <a:endParaRPr/>
          </a:p>
        </p:txBody>
      </p:sp>
      <p:sp>
        <p:nvSpPr>
          <p:cNvPr id="622" name="Google Shape;622;p52"/>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endParaRPr/>
          </a:p>
        </p:txBody>
      </p:sp>
      <p:sp>
        <p:nvSpPr>
          <p:cNvPr id="623" name="Google Shape;623;p5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47E08A7A-5F9D-422E-964C-9AA7B5C8DCC8}" type="datetime1">
              <a:rPr lang="en-US" smtClean="0"/>
              <a:t>8/21/2019</a:t>
            </a:fld>
            <a:endParaRPr/>
          </a:p>
        </p:txBody>
      </p:sp>
      <p:sp>
        <p:nvSpPr>
          <p:cNvPr id="624" name="Google Shape;624;p5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625" name="Google Shape;625;p5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5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PX4 소스 빌드 1 </a:t>
            </a:r>
            <a:endParaRPr/>
          </a:p>
        </p:txBody>
      </p:sp>
      <p:sp>
        <p:nvSpPr>
          <p:cNvPr id="631" name="Google Shape;631;p53"/>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400"/>
              <a:buAutoNum type="arabicPeriod"/>
            </a:pPr>
            <a:r>
              <a:rPr lang="en-US" sz="2400"/>
              <a:t>문서</a:t>
            </a:r>
            <a:endParaRPr sz="2400"/>
          </a:p>
          <a:p>
            <a:pPr marL="685800" lvl="1" indent="-228600" algn="l" rtl="0">
              <a:lnSpc>
                <a:spcPct val="100000"/>
              </a:lnSpc>
              <a:spcBef>
                <a:spcPts val="500"/>
              </a:spcBef>
              <a:spcAft>
                <a:spcPts val="0"/>
              </a:spcAft>
              <a:buClr>
                <a:schemeClr val="dk1"/>
              </a:buClr>
              <a:buSzPts val="2400"/>
              <a:buChar char="•"/>
            </a:pPr>
            <a:r>
              <a:rPr lang="en-US" sz="2400" u="sng">
                <a:solidFill>
                  <a:schemeClr val="hlink"/>
                </a:solidFill>
                <a:hlinkClick r:id="rId3"/>
              </a:rPr>
              <a:t>https://docs.px4.io/en/flight_controller/raspberry_pi_navio2.html</a:t>
            </a:r>
            <a:r>
              <a:rPr lang="en-US" sz="2400"/>
              <a:t> </a:t>
            </a:r>
            <a:endParaRPr/>
          </a:p>
          <a:p>
            <a:pPr marL="514350" lvl="0" indent="-514350" algn="l" rtl="0">
              <a:lnSpc>
                <a:spcPct val="100000"/>
              </a:lnSpc>
              <a:spcBef>
                <a:spcPts val="1000"/>
              </a:spcBef>
              <a:spcAft>
                <a:spcPts val="0"/>
              </a:spcAft>
              <a:buClr>
                <a:schemeClr val="dk1"/>
              </a:buClr>
              <a:buSzPts val="2400"/>
              <a:buAutoNum type="arabicPeriod"/>
            </a:pPr>
            <a:r>
              <a:rPr lang="en-US" sz="2400"/>
              <a:t>Changing hostnames</a:t>
            </a:r>
            <a:endParaRPr/>
          </a:p>
          <a:p>
            <a:pPr marL="514350" lvl="0" indent="-514350" algn="l" rtl="0">
              <a:lnSpc>
                <a:spcPct val="100000"/>
              </a:lnSpc>
              <a:spcBef>
                <a:spcPts val="1000"/>
              </a:spcBef>
              <a:spcAft>
                <a:spcPts val="0"/>
              </a:spcAft>
              <a:buClr>
                <a:schemeClr val="dk1"/>
              </a:buClr>
              <a:buSzPts val="2400"/>
              <a:buAutoNum type="arabicPeriod"/>
            </a:pPr>
            <a:r>
              <a:rPr lang="en-US" sz="2400"/>
              <a:t>Setting up Avahi (Zeroconf)</a:t>
            </a:r>
            <a:endParaRPr/>
          </a:p>
          <a:p>
            <a:pPr marL="685800" lvl="1" indent="-228600" algn="l" rtl="0">
              <a:lnSpc>
                <a:spcPct val="100000"/>
              </a:lnSpc>
              <a:spcBef>
                <a:spcPts val="500"/>
              </a:spcBef>
              <a:spcAft>
                <a:spcPts val="0"/>
              </a:spcAft>
              <a:buClr>
                <a:schemeClr val="dk1"/>
              </a:buClr>
              <a:buSzPts val="2400"/>
              <a:buChar char="•"/>
            </a:pPr>
            <a:r>
              <a:rPr lang="en-US" sz="2400"/>
              <a:t>sudo usermod -a -G dialout $USER</a:t>
            </a:r>
            <a:endParaRPr sz="2400"/>
          </a:p>
          <a:p>
            <a:pPr marL="685800" lvl="1" indent="-228600" algn="l" rtl="0">
              <a:lnSpc>
                <a:spcPct val="100000"/>
              </a:lnSpc>
              <a:spcBef>
                <a:spcPts val="500"/>
              </a:spcBef>
              <a:spcAft>
                <a:spcPts val="0"/>
              </a:spcAft>
              <a:buClr>
                <a:schemeClr val="dk1"/>
              </a:buClr>
              <a:buSzPts val="2400"/>
              <a:buChar char="•"/>
            </a:pPr>
            <a:r>
              <a:rPr lang="en-US" sz="2400"/>
              <a:t>sudo apt install avahi-daemon insserv</a:t>
            </a:r>
            <a:endParaRPr/>
          </a:p>
          <a:p>
            <a:pPr marL="685800" lvl="1" indent="-228600" algn="l" rtl="0">
              <a:lnSpc>
                <a:spcPct val="100000"/>
              </a:lnSpc>
              <a:spcBef>
                <a:spcPts val="500"/>
              </a:spcBef>
              <a:spcAft>
                <a:spcPts val="0"/>
              </a:spcAft>
              <a:buClr>
                <a:schemeClr val="dk1"/>
              </a:buClr>
              <a:buSzPts val="2400"/>
              <a:buChar char="•"/>
            </a:pPr>
            <a:r>
              <a:rPr lang="en-US" sz="2400"/>
              <a:t>sudo insserv avahi-daemon</a:t>
            </a:r>
            <a:endParaRPr/>
          </a:p>
          <a:p>
            <a:pPr marL="685800" lvl="1" indent="-228600" algn="l" rtl="0">
              <a:lnSpc>
                <a:spcPct val="100000"/>
              </a:lnSpc>
              <a:spcBef>
                <a:spcPts val="500"/>
              </a:spcBef>
              <a:spcAft>
                <a:spcPts val="0"/>
              </a:spcAft>
              <a:buClr>
                <a:schemeClr val="dk1"/>
              </a:buClr>
              <a:buSzPts val="2400"/>
              <a:buChar char="•"/>
            </a:pPr>
            <a:r>
              <a:rPr lang="en-US" sz="2400"/>
              <a:t>sudo apt install python-jinja2</a:t>
            </a:r>
            <a:endParaRPr/>
          </a:p>
          <a:p>
            <a:pPr marL="685800" lvl="1" indent="-228600" algn="l" rtl="0">
              <a:lnSpc>
                <a:spcPct val="100000"/>
              </a:lnSpc>
              <a:spcBef>
                <a:spcPts val="500"/>
              </a:spcBef>
              <a:spcAft>
                <a:spcPts val="0"/>
              </a:spcAft>
              <a:buClr>
                <a:schemeClr val="dk1"/>
              </a:buClr>
              <a:buSzPts val="2400"/>
              <a:buChar char="•"/>
            </a:pPr>
            <a:r>
              <a:rPr lang="en-US" sz="2400"/>
              <a:t>sudo apt install cmake python-empy</a:t>
            </a:r>
            <a:endParaRPr/>
          </a:p>
          <a:p>
            <a:pPr marL="685800" lvl="1" indent="-228600" algn="l" rtl="0">
              <a:lnSpc>
                <a:spcPct val="100000"/>
              </a:lnSpc>
              <a:spcBef>
                <a:spcPts val="500"/>
              </a:spcBef>
              <a:spcAft>
                <a:spcPts val="0"/>
              </a:spcAft>
              <a:buClr>
                <a:schemeClr val="dk1"/>
              </a:buClr>
              <a:buSzPts val="2400"/>
              <a:buChar char="•"/>
            </a:pPr>
            <a:r>
              <a:rPr lang="en-US" sz="2400"/>
              <a:t>sudo pip install numpy toml </a:t>
            </a:r>
            <a:endParaRPr/>
          </a:p>
          <a:p>
            <a:pPr marL="514350" lvl="0" indent="-361950" algn="l" rtl="0">
              <a:lnSpc>
                <a:spcPct val="100000"/>
              </a:lnSpc>
              <a:spcBef>
                <a:spcPts val="1000"/>
              </a:spcBef>
              <a:spcAft>
                <a:spcPts val="0"/>
              </a:spcAft>
              <a:buClr>
                <a:schemeClr val="dk1"/>
              </a:buClr>
              <a:buSzPts val="2400"/>
              <a:buNone/>
            </a:pPr>
            <a:endParaRPr sz="2400"/>
          </a:p>
          <a:p>
            <a:pPr marL="685800" lvl="1" indent="-76200" algn="l" rtl="0">
              <a:lnSpc>
                <a:spcPct val="100000"/>
              </a:lnSpc>
              <a:spcBef>
                <a:spcPts val="500"/>
              </a:spcBef>
              <a:spcAft>
                <a:spcPts val="0"/>
              </a:spcAft>
              <a:buClr>
                <a:schemeClr val="dk1"/>
              </a:buClr>
              <a:buSzPts val="2400"/>
              <a:buNone/>
            </a:pPr>
            <a:endParaRPr sz="2400"/>
          </a:p>
          <a:p>
            <a:pPr marL="514350" lvl="0" indent="-361950" algn="l" rtl="0">
              <a:lnSpc>
                <a:spcPct val="100000"/>
              </a:lnSpc>
              <a:spcBef>
                <a:spcPts val="1000"/>
              </a:spcBef>
              <a:spcAft>
                <a:spcPts val="0"/>
              </a:spcAft>
              <a:buClr>
                <a:schemeClr val="dk1"/>
              </a:buClr>
              <a:buSzPts val="2400"/>
              <a:buNone/>
            </a:pPr>
            <a:endParaRPr sz="2400"/>
          </a:p>
        </p:txBody>
      </p:sp>
      <p:sp>
        <p:nvSpPr>
          <p:cNvPr id="632" name="Google Shape;632;p5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84C16668-8802-43C3-94CE-04E24C131B20}" type="datetime1">
              <a:rPr lang="en-US" smtClean="0"/>
              <a:t>8/21/2019</a:t>
            </a:fld>
            <a:endParaRPr/>
          </a:p>
        </p:txBody>
      </p:sp>
      <p:sp>
        <p:nvSpPr>
          <p:cNvPr id="633" name="Google Shape;633;p5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634" name="Google Shape;634;p5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5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PX4 소스 빌드 2 </a:t>
            </a:r>
            <a:endParaRPr/>
          </a:p>
        </p:txBody>
      </p:sp>
      <p:sp>
        <p:nvSpPr>
          <p:cNvPr id="640" name="Google Shape;640;p54"/>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rgbClr val="000000"/>
              </a:buClr>
              <a:buSzPts val="1665"/>
              <a:buAutoNum type="arabicPeriod"/>
            </a:pPr>
            <a:r>
              <a:rPr lang="en-US" sz="1665">
                <a:solidFill>
                  <a:srgbClr val="000000"/>
                </a:solidFill>
              </a:rPr>
              <a:t>빌드 유틸 다운로드</a:t>
            </a:r>
            <a:endParaRPr sz="1665">
              <a:solidFill>
                <a:srgbClr val="000000"/>
              </a:solidFill>
            </a:endParaRPr>
          </a:p>
          <a:p>
            <a:pPr marL="685800" lvl="1" indent="-228600" algn="l" rtl="0">
              <a:lnSpc>
                <a:spcPct val="90000"/>
              </a:lnSpc>
              <a:spcBef>
                <a:spcPts val="500"/>
              </a:spcBef>
              <a:spcAft>
                <a:spcPts val="0"/>
              </a:spcAft>
              <a:buClr>
                <a:srgbClr val="000000"/>
              </a:buClr>
              <a:buSzPts val="1665"/>
              <a:buChar char="•"/>
            </a:pPr>
            <a:r>
              <a:rPr lang="en-US" sz="1665">
                <a:solidFill>
                  <a:srgbClr val="000000"/>
                </a:solidFill>
              </a:rPr>
              <a:t>wget https://raw.githubusercontent.com/PX4/Devguide/v1.9.0/build_scripts/ubuntu_sim_nuttx.sh</a:t>
            </a:r>
            <a:endParaRPr/>
          </a:p>
          <a:p>
            <a:pPr marL="685800" lvl="1" indent="-228600" algn="l" rtl="0">
              <a:lnSpc>
                <a:spcPct val="90000"/>
              </a:lnSpc>
              <a:spcBef>
                <a:spcPts val="500"/>
              </a:spcBef>
              <a:spcAft>
                <a:spcPts val="0"/>
              </a:spcAft>
              <a:buClr>
                <a:srgbClr val="000000"/>
              </a:buClr>
              <a:buSzPts val="1665"/>
              <a:buChar char="•"/>
            </a:pPr>
            <a:r>
              <a:rPr lang="en-US" sz="1665">
                <a:solidFill>
                  <a:srgbClr val="000000"/>
                </a:solidFill>
              </a:rPr>
              <a:t>source ./ubuntu_sim_nuttx.sh</a:t>
            </a:r>
            <a:endParaRPr/>
          </a:p>
          <a:p>
            <a:pPr marL="514350" lvl="0" indent="-514350" algn="l" rtl="0">
              <a:lnSpc>
                <a:spcPct val="90000"/>
              </a:lnSpc>
              <a:spcBef>
                <a:spcPts val="1000"/>
              </a:spcBef>
              <a:spcAft>
                <a:spcPts val="0"/>
              </a:spcAft>
              <a:buClr>
                <a:srgbClr val="000000"/>
              </a:buClr>
              <a:buSzPts val="1665"/>
              <a:buAutoNum type="arabicPeriod"/>
            </a:pPr>
            <a:r>
              <a:rPr lang="en-US" sz="1665">
                <a:solidFill>
                  <a:srgbClr val="000000"/>
                </a:solidFill>
              </a:rPr>
              <a:t>폴더 이동</a:t>
            </a:r>
            <a:endParaRPr sz="1665">
              <a:solidFill>
                <a:srgbClr val="000000"/>
              </a:solidFill>
            </a:endParaRPr>
          </a:p>
          <a:p>
            <a:pPr marL="685800" lvl="1" indent="-228600" algn="l" rtl="0">
              <a:lnSpc>
                <a:spcPct val="90000"/>
              </a:lnSpc>
              <a:spcBef>
                <a:spcPts val="500"/>
              </a:spcBef>
              <a:spcAft>
                <a:spcPts val="0"/>
              </a:spcAft>
              <a:buClr>
                <a:srgbClr val="000000"/>
              </a:buClr>
              <a:buSzPts val="1665"/>
              <a:buChar char="•"/>
            </a:pPr>
            <a:r>
              <a:rPr lang="en-US" sz="1665">
                <a:solidFill>
                  <a:srgbClr val="000000"/>
                </a:solidFill>
              </a:rPr>
              <a:t>cd  ~/src/Firmware</a:t>
            </a:r>
            <a:endParaRPr/>
          </a:p>
          <a:p>
            <a:pPr marL="514350" lvl="0" indent="-514350" algn="l" rtl="0">
              <a:lnSpc>
                <a:spcPct val="90000"/>
              </a:lnSpc>
              <a:spcBef>
                <a:spcPts val="1000"/>
              </a:spcBef>
              <a:spcAft>
                <a:spcPts val="0"/>
              </a:spcAft>
              <a:buClr>
                <a:srgbClr val="000000"/>
              </a:buClr>
              <a:buSzPts val="1665"/>
              <a:buAutoNum type="arabicPeriod"/>
            </a:pPr>
            <a:r>
              <a:rPr lang="en-US" sz="1665">
                <a:solidFill>
                  <a:srgbClr val="000000"/>
                </a:solidFill>
              </a:rPr>
              <a:t>소스 업데이트</a:t>
            </a:r>
            <a:endParaRPr sz="1665">
              <a:solidFill>
                <a:srgbClr val="000000"/>
              </a:solidFill>
            </a:endParaRPr>
          </a:p>
          <a:p>
            <a:pPr marL="685800" lvl="1" indent="-228600" algn="l" rtl="0">
              <a:lnSpc>
                <a:spcPct val="90000"/>
              </a:lnSpc>
              <a:spcBef>
                <a:spcPts val="500"/>
              </a:spcBef>
              <a:spcAft>
                <a:spcPts val="0"/>
              </a:spcAft>
              <a:buClr>
                <a:srgbClr val="000000"/>
              </a:buClr>
              <a:buSzPts val="1665"/>
              <a:buChar char="•"/>
            </a:pPr>
            <a:r>
              <a:rPr lang="en-US" sz="1665">
                <a:solidFill>
                  <a:srgbClr val="000000"/>
                </a:solidFill>
              </a:rPr>
              <a:t>git pull</a:t>
            </a:r>
            <a:endParaRPr/>
          </a:p>
          <a:p>
            <a:pPr marL="685800" lvl="1" indent="-228600" algn="l" rtl="0">
              <a:lnSpc>
                <a:spcPct val="90000"/>
              </a:lnSpc>
              <a:spcBef>
                <a:spcPts val="500"/>
              </a:spcBef>
              <a:spcAft>
                <a:spcPts val="0"/>
              </a:spcAft>
              <a:buClr>
                <a:srgbClr val="000000"/>
              </a:buClr>
              <a:buSzPts val="1665"/>
              <a:buChar char="•"/>
            </a:pPr>
            <a:r>
              <a:rPr lang="en-US" sz="1665">
                <a:solidFill>
                  <a:srgbClr val="000000"/>
                </a:solidFill>
              </a:rPr>
              <a:t>git submodule sync  --recursive</a:t>
            </a:r>
            <a:endParaRPr/>
          </a:p>
          <a:p>
            <a:pPr marL="685800" lvl="1" indent="-228600" algn="l" rtl="0">
              <a:lnSpc>
                <a:spcPct val="90000"/>
              </a:lnSpc>
              <a:spcBef>
                <a:spcPts val="500"/>
              </a:spcBef>
              <a:spcAft>
                <a:spcPts val="0"/>
              </a:spcAft>
              <a:buClr>
                <a:srgbClr val="000000"/>
              </a:buClr>
              <a:buSzPts val="1665"/>
              <a:buChar char="•"/>
            </a:pPr>
            <a:r>
              <a:rPr lang="en-US" sz="1665">
                <a:solidFill>
                  <a:srgbClr val="000000"/>
                </a:solidFill>
              </a:rPr>
              <a:t>git submodule update  --init --recursive</a:t>
            </a:r>
            <a:endParaRPr sz="1665"/>
          </a:p>
          <a:p>
            <a:pPr marL="514350" lvl="0" indent="-514350" algn="l" rtl="0">
              <a:lnSpc>
                <a:spcPct val="90000"/>
              </a:lnSpc>
              <a:spcBef>
                <a:spcPts val="1000"/>
              </a:spcBef>
              <a:spcAft>
                <a:spcPts val="0"/>
              </a:spcAft>
              <a:buClr>
                <a:schemeClr val="dk1"/>
              </a:buClr>
              <a:buSzPts val="1665"/>
              <a:buAutoNum type="arabicPeriod"/>
            </a:pPr>
            <a:r>
              <a:rPr lang="en-US" sz="1665"/>
              <a:t>빌드</a:t>
            </a:r>
            <a:endParaRPr sz="1665"/>
          </a:p>
          <a:p>
            <a:pPr marL="685800" lvl="1" indent="-228600" algn="l" rtl="0">
              <a:lnSpc>
                <a:spcPct val="90000"/>
              </a:lnSpc>
              <a:spcBef>
                <a:spcPts val="500"/>
              </a:spcBef>
              <a:spcAft>
                <a:spcPts val="0"/>
              </a:spcAft>
              <a:buClr>
                <a:schemeClr val="dk1"/>
              </a:buClr>
              <a:buSzPts val="1665"/>
              <a:buChar char="•"/>
            </a:pPr>
            <a:r>
              <a:rPr lang="en-US" sz="1665"/>
              <a:t>make emlid_navio2_native</a:t>
            </a:r>
            <a:endParaRPr/>
          </a:p>
          <a:p>
            <a:pPr marL="514350" lvl="0" indent="-514350" algn="l" rtl="0">
              <a:lnSpc>
                <a:spcPct val="90000"/>
              </a:lnSpc>
              <a:spcBef>
                <a:spcPts val="1000"/>
              </a:spcBef>
              <a:spcAft>
                <a:spcPts val="0"/>
              </a:spcAft>
              <a:buClr>
                <a:schemeClr val="dk1"/>
              </a:buClr>
              <a:buSzPts val="1665"/>
              <a:buAutoNum type="arabicPeriod"/>
            </a:pPr>
            <a:r>
              <a:rPr lang="en-US" sz="1665"/>
              <a:t>실행</a:t>
            </a:r>
            <a:endParaRPr sz="1665"/>
          </a:p>
          <a:p>
            <a:pPr marL="685800" lvl="1" indent="-228600" algn="l" rtl="0">
              <a:lnSpc>
                <a:spcPct val="90000"/>
              </a:lnSpc>
              <a:spcBef>
                <a:spcPts val="500"/>
              </a:spcBef>
              <a:spcAft>
                <a:spcPts val="0"/>
              </a:spcAft>
              <a:buClr>
                <a:schemeClr val="dk1"/>
              </a:buClr>
              <a:buSzPts val="1665"/>
              <a:buChar char="•"/>
            </a:pPr>
            <a:r>
              <a:rPr lang="en-US" sz="1665"/>
              <a:t>sudo killall arducopter</a:t>
            </a:r>
            <a:endParaRPr/>
          </a:p>
          <a:p>
            <a:pPr marL="685800" lvl="1" indent="-228600" algn="l" rtl="0">
              <a:lnSpc>
                <a:spcPct val="90000"/>
              </a:lnSpc>
              <a:spcBef>
                <a:spcPts val="500"/>
              </a:spcBef>
              <a:spcAft>
                <a:spcPts val="0"/>
              </a:spcAft>
              <a:buClr>
                <a:schemeClr val="dk1"/>
              </a:buClr>
              <a:buSzPts val="1665"/>
              <a:buChar char="•"/>
            </a:pPr>
            <a:r>
              <a:rPr lang="en-US" sz="1665"/>
              <a:t>sudo ./build/emlid_navio2_native/bin/px4 -s ./posix-configs/rpi/px4.config</a:t>
            </a:r>
            <a:endParaRPr/>
          </a:p>
          <a:p>
            <a:pPr marL="514350" lvl="0" indent="-408622" algn="l" rtl="0">
              <a:lnSpc>
                <a:spcPct val="90000"/>
              </a:lnSpc>
              <a:spcBef>
                <a:spcPts val="1000"/>
              </a:spcBef>
              <a:spcAft>
                <a:spcPts val="0"/>
              </a:spcAft>
              <a:buClr>
                <a:schemeClr val="dk1"/>
              </a:buClr>
              <a:buSzPts val="1665"/>
              <a:buNone/>
            </a:pPr>
            <a:endParaRPr sz="1665"/>
          </a:p>
          <a:p>
            <a:pPr marL="685800" lvl="1" indent="-122872" algn="l" rtl="0">
              <a:lnSpc>
                <a:spcPct val="90000"/>
              </a:lnSpc>
              <a:spcBef>
                <a:spcPts val="500"/>
              </a:spcBef>
              <a:spcAft>
                <a:spcPts val="0"/>
              </a:spcAft>
              <a:buClr>
                <a:schemeClr val="dk1"/>
              </a:buClr>
              <a:buSzPts val="1665"/>
              <a:buNone/>
            </a:pPr>
            <a:endParaRPr sz="1665"/>
          </a:p>
          <a:p>
            <a:pPr marL="514350" lvl="0" indent="-408622" algn="l" rtl="0">
              <a:lnSpc>
                <a:spcPct val="90000"/>
              </a:lnSpc>
              <a:spcBef>
                <a:spcPts val="1000"/>
              </a:spcBef>
              <a:spcAft>
                <a:spcPts val="0"/>
              </a:spcAft>
              <a:buClr>
                <a:schemeClr val="dk1"/>
              </a:buClr>
              <a:buSzPts val="1665"/>
              <a:buNone/>
            </a:pPr>
            <a:endParaRPr sz="1665"/>
          </a:p>
        </p:txBody>
      </p:sp>
      <p:sp>
        <p:nvSpPr>
          <p:cNvPr id="641" name="Google Shape;641;p5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5277E755-9FBD-49D1-ACC4-0D937012FE16}" type="datetime1">
              <a:rPr lang="en-US" smtClean="0"/>
              <a:t>8/21/2019</a:t>
            </a:fld>
            <a:endParaRPr/>
          </a:p>
        </p:txBody>
      </p:sp>
      <p:sp>
        <p:nvSpPr>
          <p:cNvPr id="642" name="Google Shape;642;p5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643" name="Google Shape;643;p5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5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PX4 자동 실행</a:t>
            </a:r>
            <a:endParaRPr/>
          </a:p>
        </p:txBody>
      </p:sp>
      <p:sp>
        <p:nvSpPr>
          <p:cNvPr id="649" name="Google Shape;649;p55"/>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sudo vi /etc/rc.local</a:t>
            </a:r>
            <a:endParaRPr/>
          </a:p>
          <a:p>
            <a:pPr marL="685800" lvl="1" indent="-228600" algn="l" rtl="0">
              <a:lnSpc>
                <a:spcPct val="100000"/>
              </a:lnSpc>
              <a:spcBef>
                <a:spcPts val="500"/>
              </a:spcBef>
              <a:spcAft>
                <a:spcPts val="0"/>
              </a:spcAft>
              <a:buClr>
                <a:schemeClr val="dk1"/>
              </a:buClr>
              <a:buSzPts val="2000"/>
              <a:buChar char="•"/>
            </a:pPr>
            <a:r>
              <a:rPr lang="en-US" sz="2000"/>
              <a:t>systemctl stop arducopter</a:t>
            </a:r>
          </a:p>
          <a:p>
            <a:pPr marL="685800" lvl="1" indent="-228600" algn="l" rtl="0">
              <a:lnSpc>
                <a:spcPct val="100000"/>
              </a:lnSpc>
              <a:spcBef>
                <a:spcPts val="500"/>
              </a:spcBef>
              <a:spcAft>
                <a:spcPts val="0"/>
              </a:spcAft>
              <a:buClr>
                <a:schemeClr val="dk1"/>
              </a:buClr>
              <a:buSzPts val="2000"/>
              <a:buChar char="•"/>
            </a:pPr>
            <a:r>
              <a:rPr lang="en-US" altLang="ko-KR" sz="2000"/>
              <a:t>killall arducopter</a:t>
            </a:r>
            <a:endParaRPr sz="2000"/>
          </a:p>
          <a:p>
            <a:pPr marL="685800" lvl="1" indent="-228600" algn="l" rtl="0">
              <a:lnSpc>
                <a:spcPct val="100000"/>
              </a:lnSpc>
              <a:spcBef>
                <a:spcPts val="500"/>
              </a:spcBef>
              <a:spcAft>
                <a:spcPts val="0"/>
              </a:spcAft>
              <a:buClr>
                <a:schemeClr val="dk1"/>
              </a:buClr>
              <a:buSzPts val="2000"/>
              <a:buChar char="•"/>
            </a:pPr>
            <a:r>
              <a:rPr lang="en-US" sz="2000"/>
              <a:t>cd /home/pi/src/Firmware &amp;&amp; ./build/emlid_navio2_native/bin/px4 -d -s ./posix-configs/rpi/px4.config &gt; px4.log</a:t>
            </a:r>
            <a:endParaRPr/>
          </a:p>
        </p:txBody>
      </p:sp>
      <p:sp>
        <p:nvSpPr>
          <p:cNvPr id="650" name="Google Shape;650;p55"/>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28CC364F-0933-4604-A198-F8D6384D2C05}" type="datetime1">
              <a:rPr lang="en-US" smtClean="0"/>
              <a:t>8/21/2019</a:t>
            </a:fld>
            <a:endParaRPr/>
          </a:p>
        </p:txBody>
      </p:sp>
      <p:sp>
        <p:nvSpPr>
          <p:cNvPr id="651" name="Google Shape;651;p5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652" name="Google Shape;652;p5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6"/>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NAVIO H/W 조립</a:t>
            </a:r>
            <a:endParaRPr/>
          </a:p>
        </p:txBody>
      </p:sp>
      <p:sp>
        <p:nvSpPr>
          <p:cNvPr id="142" name="Google Shape;142;p6"/>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조립</a:t>
            </a:r>
            <a:endParaRPr/>
          </a:p>
        </p:txBody>
      </p:sp>
      <p:sp>
        <p:nvSpPr>
          <p:cNvPr id="143" name="Google Shape;143;p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8BEE076A-7C2F-4E81-AE0E-563BC5B23214}" type="datetime1">
              <a:rPr lang="en-US" smtClean="0"/>
              <a:t>8/21/2019</a:t>
            </a:fld>
            <a:endParaRPr/>
          </a:p>
        </p:txBody>
      </p:sp>
      <p:sp>
        <p:nvSpPr>
          <p:cNvPr id="144" name="Google Shape;144;p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45" name="Google Shape;145;p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94"/>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Video Streaming</a:t>
            </a:r>
            <a:endParaRPr/>
          </a:p>
        </p:txBody>
      </p:sp>
      <p:sp>
        <p:nvSpPr>
          <p:cNvPr id="658" name="Google Shape;658;p94"/>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457200" lvl="0" indent="-228600" algn="ctr" rtl="0">
              <a:lnSpc>
                <a:spcPct val="100000"/>
              </a:lnSpc>
              <a:spcBef>
                <a:spcPts val="1000"/>
              </a:spcBef>
              <a:spcAft>
                <a:spcPts val="0"/>
              </a:spcAft>
              <a:buClr>
                <a:schemeClr val="dk1"/>
              </a:buClr>
              <a:buSzPts val="2400"/>
              <a:buNone/>
            </a:pPr>
            <a:endParaRPr/>
          </a:p>
        </p:txBody>
      </p:sp>
      <p:sp>
        <p:nvSpPr>
          <p:cNvPr id="659" name="Google Shape;659;p9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60</a:t>
            </a:fld>
            <a:endParaRPr/>
          </a:p>
        </p:txBody>
      </p:sp>
      <p:sp>
        <p:nvSpPr>
          <p:cNvPr id="2" name="날짜 개체 틀 1"/>
          <p:cNvSpPr>
            <a:spLocks noGrp="1"/>
          </p:cNvSpPr>
          <p:nvPr>
            <p:ph type="dt" idx="10"/>
          </p:nvPr>
        </p:nvSpPr>
        <p:spPr/>
        <p:txBody>
          <a:bodyPr/>
          <a:lstStyle/>
          <a:p>
            <a:fld id="{8D1D72DE-D777-4A3F-906C-CCC912FB3755}" type="datetime1">
              <a:rPr lang="en-US" smtClean="0"/>
              <a:t>8/21/2019</a:t>
            </a:fld>
            <a:endParaRPr lang="en-US"/>
          </a:p>
        </p:txBody>
      </p:sp>
      <p:sp>
        <p:nvSpPr>
          <p:cNvPr id="3" name="바닥글 개체 틀 2"/>
          <p:cNvSpPr>
            <a:spLocks noGrp="1"/>
          </p:cNvSpPr>
          <p:nvPr>
            <p:ph type="ftr" idx="11"/>
          </p:nvPr>
        </p:nvSpPr>
        <p:spPr/>
        <p:txBody>
          <a:bodyPr/>
          <a:lstStyle/>
          <a:p>
            <a:r>
              <a:rPr lang="ko-KR" altLang="en-US" smtClean="0"/>
              <a:t>나비오 드론 제작 매뉴얼</a:t>
            </a:r>
            <a:endParaRPr lang="ko-KR"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9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b="0"/>
              <a:t>Raspberry PI2 </a:t>
            </a:r>
            <a:r>
              <a:rPr lang="ko-KR" altLang="en-US" b="0"/>
              <a:t>비디오 장치 설정</a:t>
            </a:r>
            <a:endParaRPr/>
          </a:p>
        </p:txBody>
      </p:sp>
      <p:sp>
        <p:nvSpPr>
          <p:cNvPr id="682" name="Google Shape;682;p97"/>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1000"/>
              </a:spcBef>
              <a:spcAft>
                <a:spcPts val="0"/>
              </a:spcAft>
              <a:buClr>
                <a:schemeClr val="dk1"/>
              </a:buClr>
              <a:buSzPts val="1800"/>
              <a:buAutoNum type="arabicPeriod"/>
            </a:pPr>
            <a:r>
              <a:rPr lang="en-US"/>
              <a:t>Enable camera options require a reboot to take effect.</a:t>
            </a:r>
            <a:endParaRPr/>
          </a:p>
          <a:p>
            <a:pPr marL="914400" lvl="1" indent="-342900" algn="l" rtl="0">
              <a:lnSpc>
                <a:spcPct val="100000"/>
              </a:lnSpc>
              <a:spcBef>
                <a:spcPts val="500"/>
              </a:spcBef>
              <a:spcAft>
                <a:spcPts val="0"/>
              </a:spcAft>
              <a:buSzPts val="1800"/>
              <a:buFont typeface="Times New Roman"/>
              <a:buChar char="$"/>
            </a:pPr>
            <a:r>
              <a:rPr lang="en-US"/>
              <a:t>sudo raspi-config</a:t>
            </a:r>
          </a:p>
          <a:p>
            <a:pPr>
              <a:spcBef>
                <a:spcPts val="500"/>
              </a:spcBef>
            </a:pPr>
            <a:r>
              <a:rPr lang="ko-KR" altLang="en-US"/>
              <a:t>비디오 장치 설정</a:t>
            </a:r>
            <a:endParaRPr lang="en-US"/>
          </a:p>
          <a:p>
            <a:pPr lvl="1">
              <a:buFont typeface="Times New Roman"/>
              <a:buChar char="$"/>
            </a:pPr>
            <a:r>
              <a:rPr lang="en-US"/>
              <a:t>sudo modprobe bcm2835-v4l2 </a:t>
            </a:r>
          </a:p>
          <a:p>
            <a:r>
              <a:rPr lang="ko-KR" altLang="en-US"/>
              <a:t>비디오 장치 확인</a:t>
            </a:r>
            <a:endParaRPr lang="en-US" altLang="ko-KR"/>
          </a:p>
          <a:p>
            <a:pPr lvl="1">
              <a:buFont typeface="Times New Roman"/>
              <a:buChar char="$"/>
            </a:pPr>
            <a:r>
              <a:rPr lang="en-US" altLang="ko-KR"/>
              <a:t>ls /dev/vidio</a:t>
            </a:r>
            <a:r>
              <a:rPr lang="ko-KR" altLang="en-US"/>
              <a:t>*</a:t>
            </a:r>
            <a:endParaRPr lang="en-US" altLang="ko-KR"/>
          </a:p>
          <a:p>
            <a:pPr lvl="0"/>
            <a:r>
              <a:rPr lang="ko-KR" altLang="en-US"/>
              <a:t>아래의 명령어로 카메라 정상 작동을 확인한다</a:t>
            </a:r>
            <a:r>
              <a:rPr lang="en-US" altLang="ko-KR"/>
              <a:t>.</a:t>
            </a:r>
            <a:endParaRPr lang="ko-KR" altLang="en-US"/>
          </a:p>
          <a:p>
            <a:pPr lvl="1"/>
            <a:r>
              <a:rPr lang="en-US" altLang="ko-KR"/>
              <a:t>raspistill –o cam.jpg</a:t>
            </a:r>
            <a:endParaRPr lang="ko-KR" altLang="en-US"/>
          </a:p>
          <a:p>
            <a:pPr>
              <a:buFont typeface="Times New Roman"/>
              <a:buChar char="$"/>
            </a:pPr>
            <a:endParaRPr/>
          </a:p>
          <a:p>
            <a:pPr marL="457200" lvl="0" indent="-228600" algn="l" rtl="0">
              <a:lnSpc>
                <a:spcPct val="100000"/>
              </a:lnSpc>
              <a:spcBef>
                <a:spcPts val="1000"/>
              </a:spcBef>
              <a:spcAft>
                <a:spcPts val="0"/>
              </a:spcAft>
              <a:buClr>
                <a:schemeClr val="dk1"/>
              </a:buClr>
              <a:buSzPts val="1800"/>
              <a:buNone/>
            </a:pPr>
            <a:endParaRPr/>
          </a:p>
        </p:txBody>
      </p:sp>
      <p:sp>
        <p:nvSpPr>
          <p:cNvPr id="683" name="Google Shape;683;p9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61</a:t>
            </a:fld>
            <a:endParaRPr/>
          </a:p>
        </p:txBody>
      </p:sp>
      <p:sp>
        <p:nvSpPr>
          <p:cNvPr id="2" name="날짜 개체 틀 1"/>
          <p:cNvSpPr>
            <a:spLocks noGrp="1"/>
          </p:cNvSpPr>
          <p:nvPr>
            <p:ph type="dt" idx="10"/>
          </p:nvPr>
        </p:nvSpPr>
        <p:spPr/>
        <p:txBody>
          <a:bodyPr/>
          <a:lstStyle/>
          <a:p>
            <a:fld id="{3ECD3715-7463-49FE-A7E2-D15B114E74D3}" type="datetime1">
              <a:rPr lang="en-US" smtClean="0"/>
              <a:t>8/21/2019</a:t>
            </a:fld>
            <a:endParaRPr lang="en-US"/>
          </a:p>
        </p:txBody>
      </p:sp>
      <p:sp>
        <p:nvSpPr>
          <p:cNvPr id="3" name="바닥글 개체 틀 2"/>
          <p:cNvSpPr>
            <a:spLocks noGrp="1"/>
          </p:cNvSpPr>
          <p:nvPr>
            <p:ph type="ftr" idx="11"/>
          </p:nvPr>
        </p:nvSpPr>
        <p:spPr/>
        <p:txBody>
          <a:bodyPr/>
          <a:lstStyle/>
          <a:p>
            <a:r>
              <a:rPr lang="ko-KR" altLang="en-US" smtClean="0"/>
              <a:t>나비오 드론 제작 매뉴얼</a:t>
            </a:r>
            <a:endParaRPr lang="ko-KR"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9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r>
              <a:rPr lang="en-US"/>
              <a:t>MJPEG-Streamer Install &amp; Setup</a:t>
            </a:r>
          </a:p>
        </p:txBody>
      </p:sp>
      <p:sp>
        <p:nvSpPr>
          <p:cNvPr id="682" name="Google Shape;682;p97"/>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r>
              <a:rPr lang="en-US" sz="2400">
                <a:hlinkClick r:id="rId3"/>
              </a:rPr>
              <a:t>https://github.com/cncjs/cncjs/wiki/Setup-Guide:-Raspberry-Pi-%7C-MJPEG-Streamer-Install-&amp;-Setup-&amp;-FFMpeg-Recording</a:t>
            </a:r>
            <a:endParaRPr lang="en-US" sz="2400"/>
          </a:p>
          <a:p>
            <a:pPr lvl="1">
              <a:buFont typeface="Times New Roman"/>
              <a:buChar char="$"/>
            </a:pPr>
            <a:r>
              <a:rPr lang="en-US" sz="2400"/>
              <a:t>sudo apt-get install build-essential libjpeg8-dev imagemagick libv4l-dev cmake -y</a:t>
            </a:r>
          </a:p>
          <a:p>
            <a:pPr lvl="1">
              <a:buFont typeface="Times New Roman"/>
              <a:buChar char="$"/>
            </a:pPr>
            <a:r>
              <a:rPr lang="en-US" altLang="ko-KR" sz="2400"/>
              <a:t>cd ~</a:t>
            </a:r>
          </a:p>
          <a:p>
            <a:pPr lvl="1">
              <a:buFont typeface="Times New Roman"/>
              <a:buChar char="$"/>
            </a:pPr>
            <a:r>
              <a:rPr lang="en-US" sz="2400"/>
              <a:t>git clone https://github.com/jacksonliam/mjpg-streamer.git </a:t>
            </a:r>
          </a:p>
          <a:p>
            <a:pPr lvl="1">
              <a:buFont typeface="Times New Roman"/>
              <a:buChar char="$"/>
            </a:pPr>
            <a:r>
              <a:rPr lang="en-US" sz="2400"/>
              <a:t>cd mjpg-streamer/mjpg-streamer-experimental</a:t>
            </a:r>
          </a:p>
          <a:p>
            <a:pPr lvl="1">
              <a:buFont typeface="Times New Roman"/>
              <a:buChar char="$"/>
            </a:pPr>
            <a:r>
              <a:rPr lang="en-US" sz="2400"/>
              <a:t>make</a:t>
            </a:r>
          </a:p>
          <a:p>
            <a:pPr lvl="1">
              <a:buFont typeface="Times New Roman"/>
              <a:buChar char="$"/>
            </a:pPr>
            <a:r>
              <a:rPr lang="en-US" sz="2400"/>
              <a:t>sudo make install</a:t>
            </a:r>
          </a:p>
          <a:p>
            <a:pPr lvl="1">
              <a:buFont typeface="Times New Roman"/>
              <a:buChar char="$"/>
            </a:pPr>
            <a:r>
              <a:rPr lang="en-US" altLang="ko-KR" sz="2400"/>
              <a:t>./start.sh</a:t>
            </a:r>
            <a:endParaRPr sz="2400"/>
          </a:p>
          <a:p>
            <a:pPr marL="457200" lvl="0" indent="-228600" algn="l" rtl="0">
              <a:lnSpc>
                <a:spcPct val="100000"/>
              </a:lnSpc>
              <a:spcBef>
                <a:spcPts val="1000"/>
              </a:spcBef>
              <a:spcAft>
                <a:spcPts val="0"/>
              </a:spcAft>
              <a:buClr>
                <a:schemeClr val="dk1"/>
              </a:buClr>
              <a:buSzPts val="1800"/>
              <a:buNone/>
            </a:pPr>
            <a:endParaRPr sz="2400"/>
          </a:p>
        </p:txBody>
      </p:sp>
      <p:sp>
        <p:nvSpPr>
          <p:cNvPr id="683" name="Google Shape;683;p9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62</a:t>
            </a:fld>
            <a:endParaRPr/>
          </a:p>
        </p:txBody>
      </p:sp>
      <p:sp>
        <p:nvSpPr>
          <p:cNvPr id="2" name="날짜 개체 틀 1"/>
          <p:cNvSpPr>
            <a:spLocks noGrp="1"/>
          </p:cNvSpPr>
          <p:nvPr>
            <p:ph type="dt" idx="10"/>
          </p:nvPr>
        </p:nvSpPr>
        <p:spPr/>
        <p:txBody>
          <a:bodyPr/>
          <a:lstStyle/>
          <a:p>
            <a:fld id="{55A746A1-7BF0-4E1E-9FA2-AF1AC96B5693}" type="datetime1">
              <a:rPr lang="en-US" smtClean="0"/>
              <a:t>8/21/2019</a:t>
            </a:fld>
            <a:endParaRPr lang="en-US"/>
          </a:p>
        </p:txBody>
      </p:sp>
      <p:sp>
        <p:nvSpPr>
          <p:cNvPr id="3" name="바닥글 개체 틀 2"/>
          <p:cNvSpPr>
            <a:spLocks noGrp="1"/>
          </p:cNvSpPr>
          <p:nvPr>
            <p:ph type="ftr" idx="11"/>
          </p:nvPr>
        </p:nvSpPr>
        <p:spPr/>
        <p:txBody>
          <a:bodyPr/>
          <a:lstStyle/>
          <a:p>
            <a:r>
              <a:rPr lang="ko-KR" altLang="en-US" smtClean="0"/>
              <a:t>나비오 드론 제작 매뉴얼</a:t>
            </a:r>
            <a:endParaRPr lang="ko-KR" altLang="en-US"/>
          </a:p>
        </p:txBody>
      </p:sp>
    </p:spTree>
    <p:extLst>
      <p:ext uri="{BB962C8B-B14F-4D97-AF65-F5344CB8AC3E}">
        <p14:creationId xmlns:p14="http://schemas.microsoft.com/office/powerpoint/2010/main" val="3374669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ko-KR" altLang="en-US"/>
              <a:t>라즈베리파이 부팅시 자동 실행 설정</a:t>
            </a:r>
            <a:endParaRPr lang="en-US"/>
          </a:p>
        </p:txBody>
      </p:sp>
      <p:sp>
        <p:nvSpPr>
          <p:cNvPr id="3" name="텍스트 개체 틀 2"/>
          <p:cNvSpPr>
            <a:spLocks noGrp="1"/>
          </p:cNvSpPr>
          <p:nvPr>
            <p:ph type="body" idx="1"/>
          </p:nvPr>
        </p:nvSpPr>
        <p:spPr>
          <a:xfrm>
            <a:off x="681038" y="1255271"/>
            <a:ext cx="8543925" cy="889723"/>
          </a:xfrm>
        </p:spPr>
        <p:txBody>
          <a:bodyPr>
            <a:normAutofit fontScale="85000" lnSpcReduction="20000"/>
          </a:bodyPr>
          <a:lstStyle/>
          <a:p>
            <a:r>
              <a:rPr lang="en-US" altLang="ko-KR"/>
              <a:t>/etc/rc.local </a:t>
            </a:r>
            <a:r>
              <a:rPr lang="ko-KR" altLang="en-US"/>
              <a:t>파일에 아래 내용을 추가 한다</a:t>
            </a:r>
            <a:r>
              <a:rPr lang="en-US" altLang="ko-KR"/>
              <a:t>.</a:t>
            </a:r>
          </a:p>
          <a:p>
            <a:pPr lvl="1"/>
            <a:r>
              <a:rPr lang="en-US" altLang="ko-KR"/>
              <a:t>sudo vi /etc/rc.local </a:t>
            </a:r>
            <a:endParaRPr lang="en-US"/>
          </a:p>
        </p:txBody>
      </p:sp>
      <p:sp>
        <p:nvSpPr>
          <p:cNvPr id="4" name="슬라이드 번호 개체 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63</a:t>
            </a:fld>
            <a:endParaRPr lang="en-US"/>
          </a:p>
        </p:txBody>
      </p:sp>
      <p:sp>
        <p:nvSpPr>
          <p:cNvPr id="5" name="Google Shape;570;p47"/>
          <p:cNvSpPr/>
          <p:nvPr/>
        </p:nvSpPr>
        <p:spPr>
          <a:xfrm>
            <a:off x="350378" y="2448350"/>
            <a:ext cx="9295066" cy="1077178"/>
          </a:xfrm>
          <a:prstGeom prst="rect">
            <a:avLst/>
          </a:prstGeom>
          <a:solidFill>
            <a:srgbClr val="222A35"/>
          </a:solidFill>
          <a:ln>
            <a:noFill/>
          </a:ln>
        </p:spPr>
        <p:txBody>
          <a:bodyPr spcFirstLastPara="1" wrap="square" lIns="91425" tIns="45700" rIns="91425" bIns="45700" anchor="t" anchorCtr="0">
            <a:spAutoFit/>
          </a:bodyPr>
          <a:lstStyle/>
          <a:p>
            <a:pPr lvl="0">
              <a:buSzPts val="1200"/>
            </a:pPr>
            <a:r>
              <a:rPr lang="en-US" altLang="ko-KR" sz="800">
                <a:solidFill>
                  <a:srgbClr val="D4D4D4"/>
                </a:solidFill>
                <a:latin typeface="Consolas"/>
                <a:ea typeface="Consolas"/>
                <a:cs typeface="Consolas"/>
                <a:sym typeface="Consolas"/>
              </a:rPr>
              <a:t>sudo modprobe bcm2835-v4l2</a:t>
            </a:r>
          </a:p>
          <a:p>
            <a:pPr lvl="0">
              <a:buSzPts val="1200"/>
            </a:pPr>
            <a:endParaRPr lang="en-US" sz="800">
              <a:solidFill>
                <a:srgbClr val="D4D4D4"/>
              </a:solidFill>
              <a:latin typeface="Consolas"/>
              <a:ea typeface="Consolas"/>
              <a:cs typeface="Consolas"/>
              <a:sym typeface="Consolas"/>
            </a:endParaRPr>
          </a:p>
          <a:p>
            <a:pPr lvl="0">
              <a:buSzPts val="1200"/>
            </a:pPr>
            <a:r>
              <a:rPr lang="en-US" sz="800">
                <a:solidFill>
                  <a:srgbClr val="D4D4D4"/>
                </a:solidFill>
                <a:latin typeface="Consolas"/>
                <a:ea typeface="Consolas"/>
                <a:cs typeface="Consolas"/>
                <a:sym typeface="Consolas"/>
              </a:rPr>
              <a:t>/usr/local/bin/mjpg_streamer -i "input_uvc.so -r 1280x720 -d /dev/video0 -f 30 -q 80" -o "output_http.so -p 80 -w /usr/local/share/mjpg-streamer/www" &amp; </a:t>
            </a:r>
          </a:p>
          <a:p>
            <a:pPr lvl="0">
              <a:buSzPts val="1200"/>
            </a:pPr>
            <a:endParaRPr lang="en-US" sz="800">
              <a:solidFill>
                <a:srgbClr val="D4D4D4"/>
              </a:solidFill>
              <a:latin typeface="Consolas"/>
              <a:ea typeface="Consolas"/>
              <a:cs typeface="Consolas"/>
              <a:sym typeface="Consolas"/>
            </a:endParaRPr>
          </a:p>
          <a:p>
            <a:pPr lvl="0">
              <a:buSzPts val="1200"/>
            </a:pPr>
            <a:r>
              <a:rPr lang="en-US" altLang="ko-KR" sz="800">
                <a:solidFill>
                  <a:srgbClr val="D4D4D4"/>
                </a:solidFill>
                <a:latin typeface="Consolas"/>
                <a:ea typeface="Consolas"/>
                <a:cs typeface="Consolas"/>
                <a:sym typeface="Consolas"/>
              </a:rPr>
              <a:t>exit 0</a:t>
            </a:r>
            <a:endParaRPr lang="en-US" sz="800">
              <a:solidFill>
                <a:srgbClr val="D4D4D4"/>
              </a:solidFill>
              <a:latin typeface="Consolas"/>
              <a:ea typeface="Consolas"/>
              <a:cs typeface="Consolas"/>
              <a:sym typeface="Consolas"/>
            </a:endParaRPr>
          </a:p>
          <a:p>
            <a:pPr lvl="0">
              <a:buSzPts val="1200"/>
            </a:pPr>
            <a:endParaRPr lang="en-US" sz="800">
              <a:solidFill>
                <a:srgbClr val="D4D4D4"/>
              </a:solidFill>
              <a:latin typeface="Consolas"/>
              <a:ea typeface="Consolas"/>
              <a:cs typeface="Consolas"/>
              <a:sym typeface="Consolas"/>
            </a:endParaRPr>
          </a:p>
          <a:p>
            <a:pPr lvl="0">
              <a:buSzPts val="1200"/>
            </a:pPr>
            <a:endParaRPr lang="en-US" sz="800">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200"/>
              <a:buFont typeface="Arial"/>
              <a:buNone/>
            </a:pPr>
            <a:endParaRPr sz="800" b="0" i="0" u="none" strike="noStrike" cap="none">
              <a:solidFill>
                <a:srgbClr val="D4D4D4"/>
              </a:solidFill>
              <a:latin typeface="Consolas"/>
              <a:ea typeface="Consolas"/>
              <a:cs typeface="Consolas"/>
              <a:sym typeface="Consolas"/>
            </a:endParaRPr>
          </a:p>
        </p:txBody>
      </p:sp>
      <p:sp>
        <p:nvSpPr>
          <p:cNvPr id="6" name="날짜 개체 틀 5"/>
          <p:cNvSpPr>
            <a:spLocks noGrp="1"/>
          </p:cNvSpPr>
          <p:nvPr>
            <p:ph type="dt" idx="10"/>
          </p:nvPr>
        </p:nvSpPr>
        <p:spPr/>
        <p:txBody>
          <a:bodyPr/>
          <a:lstStyle/>
          <a:p>
            <a:fld id="{B2CBCCFA-FF70-4AD5-9671-77A81202C91B}" type="datetime1">
              <a:rPr lang="en-US" smtClean="0"/>
              <a:t>8/21/2019</a:t>
            </a:fld>
            <a:endParaRPr lang="en-US"/>
          </a:p>
        </p:txBody>
      </p:sp>
      <p:sp>
        <p:nvSpPr>
          <p:cNvPr id="7" name="바닥글 개체 틀 6"/>
          <p:cNvSpPr>
            <a:spLocks noGrp="1"/>
          </p:cNvSpPr>
          <p:nvPr>
            <p:ph type="ftr" idx="11"/>
          </p:nvPr>
        </p:nvSpPr>
        <p:spPr/>
        <p:txBody>
          <a:bodyPr/>
          <a:lstStyle/>
          <a:p>
            <a:r>
              <a:rPr lang="ko-KR" altLang="en-US" smtClean="0"/>
              <a:t>나비오 드론 제작 매뉴얼</a:t>
            </a:r>
            <a:endParaRPr lang="ko-KR" altLang="en-US"/>
          </a:p>
        </p:txBody>
      </p:sp>
    </p:spTree>
    <p:extLst>
      <p:ext uri="{BB962C8B-B14F-4D97-AF65-F5344CB8AC3E}">
        <p14:creationId xmlns:p14="http://schemas.microsoft.com/office/powerpoint/2010/main" val="6078890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a:stretch>
            <a:fillRect/>
          </a:stretch>
        </p:blipFill>
        <p:spPr>
          <a:xfrm>
            <a:off x="2841266" y="2946580"/>
            <a:ext cx="4223467" cy="3409772"/>
          </a:xfrm>
          <a:prstGeom prst="rect">
            <a:avLst/>
          </a:prstGeom>
        </p:spPr>
      </p:pic>
      <p:sp>
        <p:nvSpPr>
          <p:cNvPr id="2" name="제목 1"/>
          <p:cNvSpPr>
            <a:spLocks noGrp="1"/>
          </p:cNvSpPr>
          <p:nvPr>
            <p:ph type="title"/>
          </p:nvPr>
        </p:nvSpPr>
        <p:spPr/>
        <p:txBody>
          <a:bodyPr/>
          <a:lstStyle/>
          <a:p>
            <a:r>
              <a:rPr lang="ko-KR" altLang="en-US"/>
              <a:t>동영상 조회</a:t>
            </a:r>
            <a:endParaRPr lang="en-US"/>
          </a:p>
        </p:txBody>
      </p:sp>
      <p:sp>
        <p:nvSpPr>
          <p:cNvPr id="3" name="텍스트 개체 틀 2"/>
          <p:cNvSpPr>
            <a:spLocks noGrp="1"/>
          </p:cNvSpPr>
          <p:nvPr>
            <p:ph type="body" idx="1"/>
          </p:nvPr>
        </p:nvSpPr>
        <p:spPr>
          <a:xfrm>
            <a:off x="681038" y="1255271"/>
            <a:ext cx="8543925" cy="1522112"/>
          </a:xfrm>
        </p:spPr>
        <p:txBody>
          <a:bodyPr>
            <a:normAutofit fontScale="92500" lnSpcReduction="10000"/>
          </a:bodyPr>
          <a:lstStyle/>
          <a:p>
            <a:r>
              <a:rPr lang="ko-KR" altLang="en-US"/>
              <a:t>웹 브라우저에서 아래의 주소를 입력한다</a:t>
            </a:r>
            <a:r>
              <a:rPr lang="en-US" altLang="ko-KR"/>
              <a:t>.</a:t>
            </a:r>
          </a:p>
          <a:p>
            <a:pPr lvl="1"/>
            <a:r>
              <a:rPr lang="en-US" altLang="en-US"/>
              <a:t>http://</a:t>
            </a:r>
            <a:r>
              <a:rPr lang="en-US" altLang="ko-KR">
                <a:solidFill>
                  <a:srgbClr val="FF0000"/>
                </a:solidFill>
              </a:rPr>
              <a:t>&lt;raspberry_ip_address&gt;</a:t>
            </a:r>
            <a:r>
              <a:rPr lang="en-US" altLang="en-US"/>
              <a:t>/stream_simple.html</a:t>
            </a:r>
          </a:p>
          <a:p>
            <a:pPr lvl="1"/>
            <a:r>
              <a:rPr lang="en-US" altLang="en-US"/>
              <a:t>http://</a:t>
            </a:r>
            <a:r>
              <a:rPr lang="en-US" altLang="en-US">
                <a:solidFill>
                  <a:srgbClr val="FF0000"/>
                </a:solidFill>
              </a:rPr>
              <a:t>192.168.1.201</a:t>
            </a:r>
            <a:r>
              <a:rPr lang="en-US" altLang="en-US"/>
              <a:t>/stream_simple.html</a:t>
            </a:r>
            <a:endParaRPr lang="en-US"/>
          </a:p>
        </p:txBody>
      </p:sp>
      <p:sp>
        <p:nvSpPr>
          <p:cNvPr id="4" name="슬라이드 번호 개체 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64</a:t>
            </a:fld>
            <a:endParaRPr lang="en-US"/>
          </a:p>
        </p:txBody>
      </p:sp>
      <p:sp>
        <p:nvSpPr>
          <p:cNvPr id="5" name="날짜 개체 틀 4"/>
          <p:cNvSpPr>
            <a:spLocks noGrp="1"/>
          </p:cNvSpPr>
          <p:nvPr>
            <p:ph type="dt" idx="10"/>
          </p:nvPr>
        </p:nvSpPr>
        <p:spPr/>
        <p:txBody>
          <a:bodyPr/>
          <a:lstStyle/>
          <a:p>
            <a:fld id="{434D4449-1105-411E-AEA1-E7AFDA2F13B0}" type="datetime1">
              <a:rPr lang="en-US" smtClean="0"/>
              <a:t>8/21/2019</a:t>
            </a:fld>
            <a:endParaRPr lang="en-US"/>
          </a:p>
        </p:txBody>
      </p:sp>
      <p:sp>
        <p:nvSpPr>
          <p:cNvPr id="7" name="바닥글 개체 틀 6"/>
          <p:cNvSpPr>
            <a:spLocks noGrp="1"/>
          </p:cNvSpPr>
          <p:nvPr>
            <p:ph type="ftr" idx="11"/>
          </p:nvPr>
        </p:nvSpPr>
        <p:spPr/>
        <p:txBody>
          <a:bodyPr/>
          <a:lstStyle/>
          <a:p>
            <a:r>
              <a:rPr lang="ko-KR" altLang="en-US" smtClean="0"/>
              <a:t>나비오 드론 제작 매뉴얼</a:t>
            </a:r>
            <a:endParaRPr lang="ko-KR" altLang="en-US"/>
          </a:p>
        </p:txBody>
      </p:sp>
    </p:spTree>
    <p:extLst>
      <p:ext uri="{BB962C8B-B14F-4D97-AF65-F5344CB8AC3E}">
        <p14:creationId xmlns:p14="http://schemas.microsoft.com/office/powerpoint/2010/main" val="22069926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49"/>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Calibration</a:t>
            </a:r>
            <a:endParaRPr/>
          </a:p>
        </p:txBody>
      </p:sp>
      <p:sp>
        <p:nvSpPr>
          <p:cNvPr id="718" name="Google Shape;718;p49"/>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모터 테스트</a:t>
            </a:r>
            <a:endParaRPr/>
          </a:p>
          <a:p>
            <a:pPr marL="0" lvl="0" indent="0" algn="ctr" rtl="0">
              <a:lnSpc>
                <a:spcPct val="100000"/>
              </a:lnSpc>
              <a:spcBef>
                <a:spcPts val="0"/>
              </a:spcBef>
              <a:spcAft>
                <a:spcPts val="0"/>
              </a:spcAft>
              <a:buClr>
                <a:schemeClr val="dk1"/>
              </a:buClr>
              <a:buSzPts val="2400"/>
              <a:buNone/>
            </a:pPr>
            <a:r>
              <a:rPr lang="en-US"/>
              <a:t>Arming Check 설정</a:t>
            </a:r>
            <a:endParaRPr/>
          </a:p>
        </p:txBody>
      </p:sp>
      <p:sp>
        <p:nvSpPr>
          <p:cNvPr id="719" name="Google Shape;719;p4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78375967-09C6-4D91-BF37-4E462AEAA7BD}" type="datetime1">
              <a:rPr lang="en-US" smtClean="0"/>
              <a:t>8/21/2019</a:t>
            </a:fld>
            <a:endParaRPr/>
          </a:p>
        </p:txBody>
      </p:sp>
      <p:sp>
        <p:nvSpPr>
          <p:cNvPr id="720" name="Google Shape;720;p4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721" name="Google Shape;721;p4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7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APM Pre Arming Checks</a:t>
            </a:r>
            <a:endParaRPr/>
          </a:p>
        </p:txBody>
      </p:sp>
      <p:pic>
        <p:nvPicPr>
          <p:cNvPr id="727" name="Google Shape;727;p71"/>
          <p:cNvPicPr preferRelativeResize="0">
            <a:picLocks noGrp="1"/>
          </p:cNvPicPr>
          <p:nvPr>
            <p:ph type="body" idx="1"/>
          </p:nvPr>
        </p:nvPicPr>
        <p:blipFill rotWithShape="1">
          <a:blip r:embed="rId3">
            <a:alphaModFix/>
          </a:blip>
          <a:srcRect/>
          <a:stretch/>
        </p:blipFill>
        <p:spPr>
          <a:xfrm>
            <a:off x="715436" y="1255713"/>
            <a:ext cx="8475128" cy="4921250"/>
          </a:xfrm>
          <a:prstGeom prst="rect">
            <a:avLst/>
          </a:prstGeom>
          <a:noFill/>
          <a:ln>
            <a:noFill/>
          </a:ln>
        </p:spPr>
      </p:pic>
      <p:sp>
        <p:nvSpPr>
          <p:cNvPr id="728" name="Google Shape;728;p7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F9B59B8-D057-48F6-BC48-77562FD515B2}" type="datetime1">
              <a:rPr lang="en-US" smtClean="0"/>
              <a:t>8/21/2019</a:t>
            </a:fld>
            <a:endParaRPr/>
          </a:p>
        </p:txBody>
      </p:sp>
      <p:sp>
        <p:nvSpPr>
          <p:cNvPr id="729" name="Google Shape;729;p7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730" name="Google Shape;730;p7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7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모터 테스트 방법</a:t>
            </a:r>
            <a:endParaRPr/>
          </a:p>
        </p:txBody>
      </p:sp>
      <p:sp>
        <p:nvSpPr>
          <p:cNvPr id="736" name="Google Shape;736;p7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67790938-73F9-4592-AFA2-FE77B30E56B5}" type="datetime1">
              <a:rPr lang="en-US" smtClean="0"/>
              <a:t>8/21/2019</a:t>
            </a:fld>
            <a:endParaRPr/>
          </a:p>
        </p:txBody>
      </p:sp>
      <p:sp>
        <p:nvSpPr>
          <p:cNvPr id="737" name="Google Shape;737;p7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738" name="Google Shape;738;p7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67</a:t>
            </a:fld>
            <a:endParaRPr/>
          </a:p>
        </p:txBody>
      </p:sp>
      <p:sp>
        <p:nvSpPr>
          <p:cNvPr id="739" name="Google Shape;739;p72"/>
          <p:cNvSpPr txBox="1">
            <a:spLocks noGrp="1"/>
          </p:cNvSpPr>
          <p:nvPr>
            <p:ph type="body" idx="1"/>
          </p:nvPr>
        </p:nvSpPr>
        <p:spPr>
          <a:xfrm>
            <a:off x="681038" y="1255271"/>
            <a:ext cx="8543925" cy="787247"/>
          </a:xfrm>
          <a:prstGeom prst="rect">
            <a:avLst/>
          </a:prstGeom>
          <a:noFill/>
          <a:ln>
            <a:noFill/>
          </a:ln>
        </p:spPr>
        <p:txBody>
          <a:bodyPr spcFirstLastPara="1" wrap="square" lIns="91425" tIns="45700" rIns="91425" bIns="45700" anchor="t" anchorCtr="0">
            <a:normAutofit/>
          </a:bodyPr>
          <a:lstStyle/>
          <a:p>
            <a:pPr marL="457200" lvl="0" indent="-342900" algn="l" rtl="0">
              <a:lnSpc>
                <a:spcPct val="80000"/>
              </a:lnSpc>
              <a:spcBef>
                <a:spcPts val="1000"/>
              </a:spcBef>
              <a:spcAft>
                <a:spcPts val="0"/>
              </a:spcAft>
              <a:buClr>
                <a:schemeClr val="dk1"/>
              </a:buClr>
              <a:buSzPts val="1800"/>
              <a:buAutoNum type="arabicPeriod"/>
            </a:pPr>
            <a:r>
              <a:rPr lang="en-US" sz="2170"/>
              <a:t>모터 테스트는 RC 캘리브레이션을 먼저 수행하여야 가능하다.</a:t>
            </a:r>
            <a:endParaRPr sz="2170"/>
          </a:p>
        </p:txBody>
      </p:sp>
      <p:pic>
        <p:nvPicPr>
          <p:cNvPr id="740" name="Google Shape;740;p72"/>
          <p:cNvPicPr preferRelativeResize="0"/>
          <p:nvPr/>
        </p:nvPicPr>
        <p:blipFill rotWithShape="1">
          <a:blip r:embed="rId3">
            <a:alphaModFix/>
          </a:blip>
          <a:srcRect/>
          <a:stretch/>
        </p:blipFill>
        <p:spPr>
          <a:xfrm>
            <a:off x="2127903" y="1880075"/>
            <a:ext cx="5961275" cy="4382346"/>
          </a:xfrm>
          <a:prstGeom prst="rect">
            <a:avLst/>
          </a:prstGeom>
          <a:noFill/>
          <a:ln w="9525" cap="flat" cmpd="sng">
            <a:solidFill>
              <a:schemeClr val="accent1"/>
            </a:solidFill>
            <a:prstDash val="solid"/>
            <a:round/>
            <a:headEnd type="none" w="sm" len="sm"/>
            <a:tailEnd type="none" w="sm" len="sm"/>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9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Arming Check 설정</a:t>
            </a:r>
            <a:endParaRPr/>
          </a:p>
        </p:txBody>
      </p:sp>
      <p:sp>
        <p:nvSpPr>
          <p:cNvPr id="746" name="Google Shape;746;p92"/>
          <p:cNvSpPr txBox="1">
            <a:spLocks noGrp="1"/>
          </p:cNvSpPr>
          <p:nvPr>
            <p:ph type="body" idx="1"/>
          </p:nvPr>
        </p:nvSpPr>
        <p:spPr>
          <a:xfrm>
            <a:off x="681038" y="1255271"/>
            <a:ext cx="8543925" cy="1504554"/>
          </a:xfrm>
          <a:prstGeom prst="rect">
            <a:avLst/>
          </a:prstGeom>
          <a:noFill/>
          <a:ln>
            <a:noFill/>
          </a:ln>
        </p:spPr>
        <p:txBody>
          <a:bodyPr spcFirstLastPara="1" wrap="square" lIns="91425" tIns="45700" rIns="91425" bIns="45700" anchor="t" anchorCtr="0">
            <a:normAutofit/>
          </a:bodyPr>
          <a:lstStyle/>
          <a:p>
            <a:pPr marL="457200" lvl="0" indent="-342900" algn="l" rtl="0">
              <a:lnSpc>
                <a:spcPct val="80000"/>
              </a:lnSpc>
              <a:spcBef>
                <a:spcPts val="1000"/>
              </a:spcBef>
              <a:spcAft>
                <a:spcPts val="0"/>
              </a:spcAft>
              <a:buClr>
                <a:schemeClr val="dk1"/>
              </a:buClr>
              <a:buSzPts val="1800"/>
              <a:buAutoNum type="arabicPeriod"/>
            </a:pPr>
            <a:r>
              <a:rPr lang="en-US" sz="2590"/>
              <a:t>All 과 RC Channels 만을 미선택한다.</a:t>
            </a:r>
            <a:endParaRPr/>
          </a:p>
          <a:p>
            <a:pPr marL="457200" lvl="0" indent="-342900" algn="l" rtl="0">
              <a:lnSpc>
                <a:spcPct val="80000"/>
              </a:lnSpc>
              <a:spcBef>
                <a:spcPts val="1000"/>
              </a:spcBef>
              <a:spcAft>
                <a:spcPts val="0"/>
              </a:spcAft>
              <a:buClr>
                <a:schemeClr val="dk1"/>
              </a:buClr>
              <a:buSzPts val="1800"/>
              <a:buAutoNum type="arabicPeriod"/>
            </a:pPr>
            <a:r>
              <a:rPr lang="en-US" sz="2590"/>
              <a:t>나머지는 모두 선택한다.</a:t>
            </a:r>
            <a:endParaRPr/>
          </a:p>
          <a:p>
            <a:pPr marL="457200" lvl="0" indent="-342900" algn="l" rtl="0">
              <a:lnSpc>
                <a:spcPct val="80000"/>
              </a:lnSpc>
              <a:spcBef>
                <a:spcPts val="1000"/>
              </a:spcBef>
              <a:spcAft>
                <a:spcPts val="0"/>
              </a:spcAft>
              <a:buClr>
                <a:schemeClr val="dk1"/>
              </a:buClr>
              <a:buSzPts val="1800"/>
              <a:buAutoNum type="arabicPeriod"/>
            </a:pPr>
            <a:r>
              <a:rPr lang="en-US" sz="2590"/>
              <a:t>Write Params를 클릭한다.</a:t>
            </a:r>
            <a:endParaRPr sz="2590"/>
          </a:p>
        </p:txBody>
      </p:sp>
      <p:sp>
        <p:nvSpPr>
          <p:cNvPr id="747" name="Google Shape;747;p9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68</a:t>
            </a:fld>
            <a:endParaRPr/>
          </a:p>
        </p:txBody>
      </p:sp>
      <p:grpSp>
        <p:nvGrpSpPr>
          <p:cNvPr id="748" name="Google Shape;748;p92"/>
          <p:cNvGrpSpPr/>
          <p:nvPr/>
        </p:nvGrpSpPr>
        <p:grpSpPr>
          <a:xfrm>
            <a:off x="1528183" y="2829415"/>
            <a:ext cx="6849633" cy="3635003"/>
            <a:chOff x="1528183" y="2721349"/>
            <a:chExt cx="6849633" cy="3635003"/>
          </a:xfrm>
        </p:grpSpPr>
        <p:pic>
          <p:nvPicPr>
            <p:cNvPr id="749" name="Google Shape;749;p92"/>
            <p:cNvPicPr preferRelativeResize="0"/>
            <p:nvPr/>
          </p:nvPicPr>
          <p:blipFill rotWithShape="1">
            <a:blip r:embed="rId3">
              <a:alphaModFix/>
            </a:blip>
            <a:srcRect/>
            <a:stretch/>
          </p:blipFill>
          <p:spPr>
            <a:xfrm>
              <a:off x="1528183" y="2721349"/>
              <a:ext cx="6849633" cy="3635003"/>
            </a:xfrm>
            <a:prstGeom prst="rect">
              <a:avLst/>
            </a:prstGeom>
            <a:noFill/>
            <a:ln w="9525" cap="flat" cmpd="sng">
              <a:solidFill>
                <a:schemeClr val="accent1"/>
              </a:solidFill>
              <a:prstDash val="solid"/>
              <a:round/>
              <a:headEnd type="none" w="sm" len="sm"/>
              <a:tailEnd type="none" w="sm" len="sm"/>
            </a:ln>
          </p:spPr>
        </p:pic>
        <p:sp>
          <p:nvSpPr>
            <p:cNvPr id="750" name="Google Shape;750;p92"/>
            <p:cNvSpPr/>
            <p:nvPr/>
          </p:nvSpPr>
          <p:spPr>
            <a:xfrm>
              <a:off x="3042458" y="5329286"/>
              <a:ext cx="4937760" cy="547812"/>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51" name="Google Shape;751;p92"/>
            <p:cNvSpPr/>
            <p:nvPr/>
          </p:nvSpPr>
          <p:spPr>
            <a:xfrm>
              <a:off x="2926079" y="3416531"/>
              <a:ext cx="1064029" cy="407324"/>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 name="날짜 개체 틀 1"/>
          <p:cNvSpPr>
            <a:spLocks noGrp="1"/>
          </p:cNvSpPr>
          <p:nvPr>
            <p:ph type="dt" idx="10"/>
          </p:nvPr>
        </p:nvSpPr>
        <p:spPr/>
        <p:txBody>
          <a:bodyPr/>
          <a:lstStyle/>
          <a:p>
            <a:fld id="{4F8B1FD1-D058-45D3-84AE-FCB6400460AA}" type="datetime1">
              <a:rPr lang="en-US" smtClean="0"/>
              <a:t>8/21/2019</a:t>
            </a:fld>
            <a:endParaRPr lang="en-US"/>
          </a:p>
        </p:txBody>
      </p:sp>
      <p:sp>
        <p:nvSpPr>
          <p:cNvPr id="3" name="바닥글 개체 틀 2"/>
          <p:cNvSpPr>
            <a:spLocks noGrp="1"/>
          </p:cNvSpPr>
          <p:nvPr>
            <p:ph type="ftr" idx="11"/>
          </p:nvPr>
        </p:nvSpPr>
        <p:spPr/>
        <p:txBody>
          <a:bodyPr/>
          <a:lstStyle/>
          <a:p>
            <a:r>
              <a:rPr lang="ko-KR" altLang="en-US" smtClean="0"/>
              <a:t>나비오 드론 제작 매뉴얼</a:t>
            </a:r>
            <a:endParaRPr lang="ko-KR"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배터리 설정</a:t>
            </a:r>
            <a:endParaRPr lang="en-US"/>
          </a:p>
        </p:txBody>
      </p:sp>
      <p:sp>
        <p:nvSpPr>
          <p:cNvPr id="4" name="슬라이드 번호 개체 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69</a:t>
            </a:fld>
            <a:endParaRPr lang="en-US"/>
          </a:p>
        </p:txBody>
      </p:sp>
      <p:pic>
        <p:nvPicPr>
          <p:cNvPr id="9" name="그림 8"/>
          <p:cNvPicPr>
            <a:picLocks noChangeAspect="1"/>
          </p:cNvPicPr>
          <p:nvPr/>
        </p:nvPicPr>
        <p:blipFill>
          <a:blip r:embed="rId2"/>
          <a:stretch>
            <a:fillRect/>
          </a:stretch>
        </p:blipFill>
        <p:spPr>
          <a:xfrm>
            <a:off x="1145136" y="1473834"/>
            <a:ext cx="6913548" cy="4690419"/>
          </a:xfrm>
          <a:prstGeom prst="rect">
            <a:avLst/>
          </a:prstGeom>
        </p:spPr>
      </p:pic>
      <p:sp>
        <p:nvSpPr>
          <p:cNvPr id="3" name="날짜 개체 틀 2"/>
          <p:cNvSpPr>
            <a:spLocks noGrp="1"/>
          </p:cNvSpPr>
          <p:nvPr>
            <p:ph type="dt" idx="10"/>
          </p:nvPr>
        </p:nvSpPr>
        <p:spPr/>
        <p:txBody>
          <a:bodyPr/>
          <a:lstStyle/>
          <a:p>
            <a:fld id="{33230D3C-8E82-4123-9F2C-D3F5111308B7}" type="datetime1">
              <a:rPr lang="en-US" smtClean="0"/>
              <a:t>8/21/2019</a:t>
            </a:fld>
            <a:endParaRPr lang="en-US"/>
          </a:p>
        </p:txBody>
      </p:sp>
      <p:sp>
        <p:nvSpPr>
          <p:cNvPr id="5" name="바닥글 개체 틀 4"/>
          <p:cNvSpPr>
            <a:spLocks noGrp="1"/>
          </p:cNvSpPr>
          <p:nvPr>
            <p:ph type="ftr" idx="11"/>
          </p:nvPr>
        </p:nvSpPr>
        <p:spPr/>
        <p:txBody>
          <a:bodyPr/>
          <a:lstStyle/>
          <a:p>
            <a:r>
              <a:rPr lang="ko-KR" altLang="en-US" smtClean="0"/>
              <a:t>나비오 드론 제작 매뉴얼</a:t>
            </a:r>
            <a:endParaRPr lang="ko-KR" altLang="en-US"/>
          </a:p>
        </p:txBody>
      </p:sp>
    </p:spTree>
    <p:extLst>
      <p:ext uri="{BB962C8B-B14F-4D97-AF65-F5344CB8AC3E}">
        <p14:creationId xmlns:p14="http://schemas.microsoft.com/office/powerpoint/2010/main" val="3911247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 드론 조립 예</a:t>
            </a:r>
            <a:endParaRPr/>
          </a:p>
        </p:txBody>
      </p:sp>
      <p:sp>
        <p:nvSpPr>
          <p:cNvPr id="151" name="Google Shape;151;p7"/>
          <p:cNvSpPr txBox="1">
            <a:spLocks noGrp="1"/>
          </p:cNvSpPr>
          <p:nvPr>
            <p:ph type="body" idx="1"/>
          </p:nvPr>
        </p:nvSpPr>
        <p:spPr>
          <a:xfrm>
            <a:off x="681038" y="1255271"/>
            <a:ext cx="8543925" cy="2579611"/>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u="sng">
                <a:solidFill>
                  <a:schemeClr val="hlink"/>
                </a:solidFill>
                <a:hlinkClick r:id="rId3"/>
              </a:rPr>
              <a:t>https://community.emlid.com/t/first-build-quadcopter-autonomous-drone-rpi-3-b-navio2/12597</a:t>
            </a:r>
            <a:endParaRPr u="sng">
              <a:solidFill>
                <a:schemeClr val="hlink"/>
              </a:solidFill>
            </a:endParaRPr>
          </a:p>
          <a:p>
            <a:pPr marL="514350" lvl="0" indent="-514350" algn="l" rtl="0">
              <a:lnSpc>
                <a:spcPct val="100000"/>
              </a:lnSpc>
              <a:spcBef>
                <a:spcPts val="0"/>
              </a:spcBef>
              <a:spcAft>
                <a:spcPts val="0"/>
              </a:spcAft>
              <a:buClr>
                <a:schemeClr val="dk1"/>
              </a:buClr>
              <a:buSzPts val="2800"/>
              <a:buAutoNum type="arabicPeriod"/>
            </a:pPr>
            <a:r>
              <a:rPr lang="en-US" u="sng">
                <a:solidFill>
                  <a:schemeClr val="hlink"/>
                </a:solidFill>
                <a:hlinkClick r:id="rId4"/>
              </a:rPr>
              <a:t>https://www.instructables.com/id/Step-by-step-Guidance-to-Build-a-Drone-From-Scratc/</a:t>
            </a:r>
            <a:endParaRPr/>
          </a:p>
        </p:txBody>
      </p:sp>
      <p:sp>
        <p:nvSpPr>
          <p:cNvPr id="152" name="Google Shape;152;p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888888"/>
              </a:buClr>
              <a:buSzPts val="1200"/>
              <a:buFont typeface="Malgun Gothic"/>
              <a:buNone/>
            </a:pPr>
            <a:fld id="{28231AED-0DBB-4062-8634-DF8813621340}" type="datetime1">
              <a:rPr lang="en-US" smtClean="0"/>
              <a:t>8/21/2019</a:t>
            </a:fld>
            <a:endParaRPr/>
          </a:p>
        </p:txBody>
      </p:sp>
      <p:sp>
        <p:nvSpPr>
          <p:cNvPr id="153" name="Google Shape;153;p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888888"/>
              </a:buClr>
              <a:buSzPts val="1200"/>
              <a:buFont typeface="Malgun Gothic"/>
              <a:buNone/>
            </a:pPr>
            <a:r>
              <a:rPr lang="en-US"/>
              <a:t>나비오 드론 제작 매뉴얼</a:t>
            </a:r>
            <a:endParaRPr/>
          </a:p>
        </p:txBody>
      </p:sp>
      <p:sp>
        <p:nvSpPr>
          <p:cNvPr id="154" name="Google Shape;154;p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88888"/>
              </a:buClr>
              <a:buSzPts val="1200"/>
              <a:buFont typeface="Malgun Gothic"/>
              <a:buNone/>
            </a:pPr>
            <a:fld id="{00000000-1234-1234-1234-123412341234}" type="slidenum">
              <a:rPr lang="en-US"/>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56"/>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dirty="0"/>
              <a:t>RC </a:t>
            </a:r>
            <a:r>
              <a:rPr lang="ko-KR" altLang="en-US" dirty="0"/>
              <a:t>사용 방법</a:t>
            </a:r>
            <a:endParaRPr dirty="0"/>
          </a:p>
        </p:txBody>
      </p:sp>
      <p:sp>
        <p:nvSpPr>
          <p:cNvPr id="757" name="Google Shape;757;p56"/>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758" name="Google Shape;758;p5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7F8376D3-A648-40A6-8F6C-7EF5F0AD02EA}" type="datetime1">
              <a:rPr lang="en-US" smtClean="0"/>
              <a:t>8/21/2019</a:t>
            </a:fld>
            <a:endParaRPr/>
          </a:p>
        </p:txBody>
      </p:sp>
      <p:sp>
        <p:nvSpPr>
          <p:cNvPr id="759" name="Google Shape;759;p5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760" name="Google Shape;760;p5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5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X8R Binding Procedure</a:t>
            </a:r>
            <a:endParaRPr/>
          </a:p>
        </p:txBody>
      </p:sp>
      <p:sp>
        <p:nvSpPr>
          <p:cNvPr id="766" name="Google Shape;766;p57"/>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1750"/>
              <a:buAutoNum type="arabicPeriod"/>
            </a:pPr>
            <a:r>
              <a:rPr lang="en-US" sz="1750"/>
              <a:t>Binding is the process of uniquely associating a particular receiver to a transmitter module. A transmitter module can be bound to multiple receivers (not to be used simultaneously). A receiver can only be bound to one transmitter module.</a:t>
            </a:r>
            <a:endParaRPr/>
          </a:p>
          <a:p>
            <a:pPr marL="514350" lvl="0" indent="-514350" algn="l" rtl="0">
              <a:lnSpc>
                <a:spcPct val="100000"/>
              </a:lnSpc>
              <a:spcBef>
                <a:spcPts val="1000"/>
              </a:spcBef>
              <a:spcAft>
                <a:spcPts val="0"/>
              </a:spcAft>
              <a:buClr>
                <a:schemeClr val="dk1"/>
              </a:buClr>
              <a:buSzPts val="1750"/>
              <a:buAutoNum type="arabicPeriod"/>
            </a:pPr>
            <a:r>
              <a:rPr lang="en-US" sz="1750"/>
              <a:t>Follow the steps below to finish the binding procedure.</a:t>
            </a:r>
            <a:endParaRPr/>
          </a:p>
          <a:p>
            <a:pPr marL="971550" lvl="1" indent="-514350" algn="l" rtl="0">
              <a:lnSpc>
                <a:spcPct val="100000"/>
              </a:lnSpc>
              <a:spcBef>
                <a:spcPts val="500"/>
              </a:spcBef>
              <a:spcAft>
                <a:spcPts val="0"/>
              </a:spcAft>
              <a:buClr>
                <a:schemeClr val="dk1"/>
              </a:buClr>
              <a:buSzPts val="1750"/>
              <a:buFont typeface="Calibri"/>
              <a:buAutoNum type="arabicParenR"/>
            </a:pPr>
            <a:r>
              <a:rPr lang="en-US" sz="1750"/>
              <a:t>Turn on the transmitter while holding the F/S button on the module (please refer to the module instruction manual for switch positions). Release the button. The RED LED on the XJT module will flash, indicating the transmitter is ready to bind to the receiver.</a:t>
            </a:r>
            <a:endParaRPr/>
          </a:p>
          <a:p>
            <a:pPr marL="971550" lvl="1" indent="-514350" algn="l" rtl="0">
              <a:lnSpc>
                <a:spcPct val="100000"/>
              </a:lnSpc>
              <a:spcBef>
                <a:spcPts val="500"/>
              </a:spcBef>
              <a:spcAft>
                <a:spcPts val="0"/>
              </a:spcAft>
              <a:buClr>
                <a:schemeClr val="dk1"/>
              </a:buClr>
              <a:buSzPts val="1750"/>
              <a:buFont typeface="Calibri"/>
              <a:buAutoNum type="arabicParenR"/>
            </a:pPr>
            <a:r>
              <a:rPr lang="en-US" sz="1750"/>
              <a:t>Set X8R receiver in bind mode (see below chart for details), The RED LED on the receiver will flash, indicating the binding process is completed.</a:t>
            </a:r>
            <a:endParaRPr/>
          </a:p>
          <a:p>
            <a:pPr marL="971550" lvl="1" indent="-514350" algn="l" rtl="0">
              <a:lnSpc>
                <a:spcPct val="100000"/>
              </a:lnSpc>
              <a:spcBef>
                <a:spcPts val="500"/>
              </a:spcBef>
              <a:spcAft>
                <a:spcPts val="0"/>
              </a:spcAft>
              <a:buClr>
                <a:schemeClr val="dk1"/>
              </a:buClr>
              <a:buSzPts val="1750"/>
              <a:buFont typeface="Calibri"/>
              <a:buAutoNum type="arabicParenR"/>
            </a:pPr>
            <a:r>
              <a:rPr lang="en-US" sz="1750"/>
              <a:t>Turn off both the transmitter and the receiver.</a:t>
            </a:r>
            <a:endParaRPr/>
          </a:p>
          <a:p>
            <a:pPr marL="971550" lvl="1" indent="-514350" algn="l" rtl="0">
              <a:lnSpc>
                <a:spcPct val="100000"/>
              </a:lnSpc>
              <a:spcBef>
                <a:spcPts val="500"/>
              </a:spcBef>
              <a:spcAft>
                <a:spcPts val="0"/>
              </a:spcAft>
              <a:buClr>
                <a:schemeClr val="dk1"/>
              </a:buClr>
              <a:buSzPts val="1750"/>
              <a:buFont typeface="Calibri"/>
              <a:buAutoNum type="arabicParenR"/>
            </a:pPr>
            <a:r>
              <a:rPr lang="en-US" sz="1750"/>
              <a:t>Turn on the transmitter and connect the battery. The GREEN LED on the receiver indicates the receiver is receiving commands from the transmitter. The receiver/transmitter module binding will not have to be repeated, unless one of the two is replaced</a:t>
            </a:r>
            <a:endParaRPr/>
          </a:p>
        </p:txBody>
      </p:sp>
      <p:sp>
        <p:nvSpPr>
          <p:cNvPr id="767" name="Google Shape;767;p5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171DF932-12F0-44C1-A3F5-2EF2CB387107}" type="datetime1">
              <a:rPr lang="en-US" smtClean="0"/>
              <a:t>8/21/2019</a:t>
            </a:fld>
            <a:endParaRPr/>
          </a:p>
        </p:txBody>
      </p:sp>
      <p:sp>
        <p:nvSpPr>
          <p:cNvPr id="768" name="Google Shape;768;p5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769" name="Google Shape;769;p5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5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dirty="0" err="1"/>
              <a:t>FrSky</a:t>
            </a:r>
            <a:r>
              <a:rPr lang="en-US" dirty="0"/>
              <a:t> X8R </a:t>
            </a:r>
            <a:r>
              <a:rPr lang="en-US" dirty="0" err="1"/>
              <a:t>수신기</a:t>
            </a:r>
            <a:r>
              <a:rPr lang="en-US" dirty="0"/>
              <a:t> </a:t>
            </a:r>
            <a:r>
              <a:rPr lang="en-US" dirty="0" err="1"/>
              <a:t>바인딩</a:t>
            </a:r>
            <a:r>
              <a:rPr lang="en-US" dirty="0"/>
              <a:t> 1</a:t>
            </a:r>
            <a:endParaRPr dirty="0"/>
          </a:p>
        </p:txBody>
      </p:sp>
      <p:sp>
        <p:nvSpPr>
          <p:cNvPr id="775" name="Google Shape;775;p58"/>
          <p:cNvSpPr txBox="1">
            <a:spLocks noGrp="1"/>
          </p:cNvSpPr>
          <p:nvPr>
            <p:ph type="body" idx="1"/>
          </p:nvPr>
        </p:nvSpPr>
        <p:spPr>
          <a:xfrm>
            <a:off x="681038" y="1255271"/>
            <a:ext cx="8543925" cy="1619734"/>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바인딩 방법</a:t>
            </a:r>
            <a:endParaRPr/>
          </a:p>
          <a:p>
            <a:pPr marL="685800" lvl="1" indent="-228600" algn="l" rtl="0">
              <a:lnSpc>
                <a:spcPct val="100000"/>
              </a:lnSpc>
              <a:spcBef>
                <a:spcPts val="500"/>
              </a:spcBef>
              <a:spcAft>
                <a:spcPts val="0"/>
              </a:spcAft>
              <a:buClr>
                <a:schemeClr val="dk1"/>
              </a:buClr>
              <a:buSzPts val="2800"/>
              <a:buChar char="•"/>
            </a:pPr>
            <a:r>
              <a:rPr lang="en-US" u="sng">
                <a:solidFill>
                  <a:schemeClr val="hlink"/>
                </a:solidFill>
                <a:hlinkClick r:id="rId3"/>
              </a:rPr>
              <a:t>https://www.youtube.com/watch?v=RH_RuVbF2YU</a:t>
            </a:r>
            <a:endParaRPr/>
          </a:p>
        </p:txBody>
      </p:sp>
      <p:sp>
        <p:nvSpPr>
          <p:cNvPr id="776" name="Google Shape;776;p5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7E49922-9350-4C1E-9DFF-4B1E0FC4A6CF}" type="datetime1">
              <a:rPr lang="en-US" smtClean="0"/>
              <a:t>8/21/2019</a:t>
            </a:fld>
            <a:endParaRPr/>
          </a:p>
        </p:txBody>
      </p:sp>
      <p:sp>
        <p:nvSpPr>
          <p:cNvPr id="777" name="Google Shape;777;p5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778" name="Google Shape;778;p5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72</a:t>
            </a:fld>
            <a:endParaRPr/>
          </a:p>
        </p:txBody>
      </p:sp>
      <p:pic>
        <p:nvPicPr>
          <p:cNvPr id="779" name="Google Shape;779;p58"/>
          <p:cNvPicPr preferRelativeResize="0"/>
          <p:nvPr/>
        </p:nvPicPr>
        <p:blipFill rotWithShape="1">
          <a:blip r:embed="rId4">
            <a:alphaModFix/>
          </a:blip>
          <a:srcRect/>
          <a:stretch/>
        </p:blipFill>
        <p:spPr>
          <a:xfrm>
            <a:off x="1860772" y="2556654"/>
            <a:ext cx="6184455" cy="3478757"/>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5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dirty="0" err="1"/>
              <a:t>FrSky</a:t>
            </a:r>
            <a:r>
              <a:rPr lang="en-US" dirty="0"/>
              <a:t> X8R </a:t>
            </a:r>
            <a:r>
              <a:rPr lang="en-US" dirty="0" err="1"/>
              <a:t>수신기</a:t>
            </a:r>
            <a:r>
              <a:rPr lang="en-US" dirty="0"/>
              <a:t> </a:t>
            </a:r>
            <a:r>
              <a:rPr lang="en-US" dirty="0" err="1"/>
              <a:t>바인딩</a:t>
            </a:r>
            <a:r>
              <a:rPr lang="en-US" dirty="0"/>
              <a:t> 2</a:t>
            </a:r>
            <a:endParaRPr dirty="0"/>
          </a:p>
        </p:txBody>
      </p:sp>
      <p:sp>
        <p:nvSpPr>
          <p:cNvPr id="785" name="Google Shape;785;p59"/>
          <p:cNvSpPr txBox="1">
            <a:spLocks noGrp="1"/>
          </p:cNvSpPr>
          <p:nvPr>
            <p:ph type="body" idx="1"/>
          </p:nvPr>
        </p:nvSpPr>
        <p:spPr>
          <a:xfrm>
            <a:off x="681038" y="1255271"/>
            <a:ext cx="8543925" cy="1619734"/>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바인딩 방법</a:t>
            </a:r>
            <a:endParaRPr/>
          </a:p>
          <a:p>
            <a:pPr marL="685800" lvl="1" indent="-228600" algn="l" rtl="0">
              <a:lnSpc>
                <a:spcPct val="100000"/>
              </a:lnSpc>
              <a:spcBef>
                <a:spcPts val="500"/>
              </a:spcBef>
              <a:spcAft>
                <a:spcPts val="0"/>
              </a:spcAft>
              <a:buClr>
                <a:schemeClr val="dk1"/>
              </a:buClr>
              <a:buSzPts val="2800"/>
              <a:buChar char="•"/>
            </a:pPr>
            <a:r>
              <a:rPr lang="en-US" u="sng">
                <a:solidFill>
                  <a:schemeClr val="hlink"/>
                </a:solidFill>
                <a:hlinkClick r:id="rId3"/>
              </a:rPr>
              <a:t>https://www.youtube.com/watch?v=jUkutJrzXFI</a:t>
            </a:r>
            <a:endParaRPr/>
          </a:p>
        </p:txBody>
      </p:sp>
      <p:sp>
        <p:nvSpPr>
          <p:cNvPr id="786" name="Google Shape;786;p5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725D75B3-F161-43D0-A4C0-37EF06A19DA9}" type="datetime1">
              <a:rPr lang="en-US" smtClean="0"/>
              <a:t>8/21/2019</a:t>
            </a:fld>
            <a:endParaRPr/>
          </a:p>
        </p:txBody>
      </p:sp>
      <p:sp>
        <p:nvSpPr>
          <p:cNvPr id="787" name="Google Shape;787;p5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788" name="Google Shape;788;p5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73</a:t>
            </a:fld>
            <a:endParaRPr/>
          </a:p>
        </p:txBody>
      </p:sp>
      <p:pic>
        <p:nvPicPr>
          <p:cNvPr id="789" name="Google Shape;789;p59"/>
          <p:cNvPicPr preferRelativeResize="0"/>
          <p:nvPr/>
        </p:nvPicPr>
        <p:blipFill rotWithShape="1">
          <a:blip r:embed="rId4">
            <a:alphaModFix/>
          </a:blip>
          <a:srcRect/>
          <a:stretch/>
        </p:blipFill>
        <p:spPr>
          <a:xfrm>
            <a:off x="1910334" y="2552589"/>
            <a:ext cx="6085332" cy="34230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60"/>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X8R 수신기와 Navio 초기 연결</a:t>
            </a:r>
            <a:endParaRPr/>
          </a:p>
        </p:txBody>
      </p:sp>
      <p:sp>
        <p:nvSpPr>
          <p:cNvPr id="795" name="Google Shape;795;p60"/>
          <p:cNvSpPr txBox="1">
            <a:spLocks noGrp="1"/>
          </p:cNvSpPr>
          <p:nvPr>
            <p:ph type="body" idx="1"/>
          </p:nvPr>
        </p:nvSpPr>
        <p:spPr>
          <a:xfrm>
            <a:off x="681038" y="1255271"/>
            <a:ext cx="8543925" cy="1586783"/>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X8R 수신기와 Navio 초기 연결 모습</a:t>
            </a:r>
            <a:endParaRPr/>
          </a:p>
          <a:p>
            <a:pPr marL="685800" lvl="1" indent="-228600" algn="l" rtl="0">
              <a:lnSpc>
                <a:spcPct val="100000"/>
              </a:lnSpc>
              <a:spcBef>
                <a:spcPts val="500"/>
              </a:spcBef>
              <a:spcAft>
                <a:spcPts val="0"/>
              </a:spcAft>
              <a:buClr>
                <a:schemeClr val="dk1"/>
              </a:buClr>
              <a:buSzPts val="2800"/>
              <a:buChar char="•"/>
            </a:pPr>
            <a:r>
              <a:rPr lang="en-US"/>
              <a:t>바인딩 되지 않으면 수신기에 적색 LED가 깜빡 거림.</a:t>
            </a:r>
            <a:endParaRPr/>
          </a:p>
        </p:txBody>
      </p:sp>
      <p:sp>
        <p:nvSpPr>
          <p:cNvPr id="796" name="Google Shape;796;p6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C60796F-B413-4540-8E12-FA824F1FB227}" type="datetime1">
              <a:rPr lang="en-US" smtClean="0"/>
              <a:t>8/21/2019</a:t>
            </a:fld>
            <a:endParaRPr/>
          </a:p>
        </p:txBody>
      </p:sp>
      <p:sp>
        <p:nvSpPr>
          <p:cNvPr id="797" name="Google Shape;797;p6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798" name="Google Shape;798;p6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74</a:t>
            </a:fld>
            <a:endParaRPr/>
          </a:p>
        </p:txBody>
      </p:sp>
      <p:pic>
        <p:nvPicPr>
          <p:cNvPr id="799" name="Google Shape;799;p60"/>
          <p:cNvPicPr preferRelativeResize="0"/>
          <p:nvPr/>
        </p:nvPicPr>
        <p:blipFill rotWithShape="1">
          <a:blip r:embed="rId3">
            <a:alphaModFix/>
          </a:blip>
          <a:srcRect/>
          <a:stretch/>
        </p:blipFill>
        <p:spPr>
          <a:xfrm rot="-5400000">
            <a:off x="3619949" y="2171955"/>
            <a:ext cx="2666101" cy="4341758"/>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6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X8R 수신기와 Navio 바인딩 </a:t>
            </a:r>
            <a:endParaRPr/>
          </a:p>
        </p:txBody>
      </p:sp>
      <p:sp>
        <p:nvSpPr>
          <p:cNvPr id="805" name="Google Shape;805;p61"/>
          <p:cNvSpPr txBox="1">
            <a:spLocks noGrp="1"/>
          </p:cNvSpPr>
          <p:nvPr>
            <p:ph type="body" idx="1"/>
          </p:nvPr>
        </p:nvSpPr>
        <p:spPr>
          <a:xfrm>
            <a:off x="681038" y="1255271"/>
            <a:ext cx="8543925" cy="1702113"/>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X8R 수신기와 Navio 바인딩 결과</a:t>
            </a:r>
            <a:endParaRPr/>
          </a:p>
          <a:p>
            <a:pPr marL="685800" lvl="1" indent="-228600" algn="l" rtl="0">
              <a:lnSpc>
                <a:spcPct val="100000"/>
              </a:lnSpc>
              <a:spcBef>
                <a:spcPts val="500"/>
              </a:spcBef>
              <a:spcAft>
                <a:spcPts val="0"/>
              </a:spcAft>
              <a:buClr>
                <a:schemeClr val="dk1"/>
              </a:buClr>
              <a:buSzPts val="2800"/>
              <a:buChar char="•"/>
            </a:pPr>
            <a:r>
              <a:rPr lang="en-US"/>
              <a:t>바인딩 되지 않으면 수신기에 녹색 LED가 깜빡 거림.</a:t>
            </a:r>
            <a:endParaRPr/>
          </a:p>
        </p:txBody>
      </p:sp>
      <p:sp>
        <p:nvSpPr>
          <p:cNvPr id="806" name="Google Shape;806;p6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FF3A3470-EE76-4619-864C-7538AE3CD346}" type="datetime1">
              <a:rPr lang="en-US" smtClean="0"/>
              <a:t>8/21/2019</a:t>
            </a:fld>
            <a:endParaRPr/>
          </a:p>
        </p:txBody>
      </p:sp>
      <p:sp>
        <p:nvSpPr>
          <p:cNvPr id="807" name="Google Shape;807;p6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08" name="Google Shape;808;p6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75</a:t>
            </a:fld>
            <a:endParaRPr/>
          </a:p>
        </p:txBody>
      </p:sp>
      <p:pic>
        <p:nvPicPr>
          <p:cNvPr id="809" name="Google Shape;809;p61"/>
          <p:cNvPicPr preferRelativeResize="0"/>
          <p:nvPr/>
        </p:nvPicPr>
        <p:blipFill rotWithShape="1">
          <a:blip r:embed="rId3">
            <a:alphaModFix/>
          </a:blip>
          <a:srcRect/>
          <a:stretch/>
        </p:blipFill>
        <p:spPr>
          <a:xfrm>
            <a:off x="2700023" y="2814639"/>
            <a:ext cx="4505954" cy="3343742"/>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6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ArduPilot에서 RC 캘리브레이션</a:t>
            </a:r>
            <a:endParaRPr/>
          </a:p>
        </p:txBody>
      </p:sp>
      <p:sp>
        <p:nvSpPr>
          <p:cNvPr id="815" name="Google Shape;815;p62"/>
          <p:cNvSpPr txBox="1">
            <a:spLocks noGrp="1"/>
          </p:cNvSpPr>
          <p:nvPr>
            <p:ph type="body" idx="1"/>
          </p:nvPr>
        </p:nvSpPr>
        <p:spPr>
          <a:xfrm>
            <a:off x="681038" y="1255272"/>
            <a:ext cx="8543925" cy="1324894"/>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ArduPilot에서 RC 신호를 보정할 수 있음.</a:t>
            </a:r>
            <a:endParaRPr/>
          </a:p>
        </p:txBody>
      </p:sp>
      <p:sp>
        <p:nvSpPr>
          <p:cNvPr id="816" name="Google Shape;816;p6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581DF63B-2FE9-4441-B81D-18EBC729B08E}" type="datetime1">
              <a:rPr lang="en-US" smtClean="0"/>
              <a:t>8/21/2019</a:t>
            </a:fld>
            <a:endParaRPr/>
          </a:p>
        </p:txBody>
      </p:sp>
      <p:sp>
        <p:nvSpPr>
          <p:cNvPr id="817" name="Google Shape;817;p6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18" name="Google Shape;818;p6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76</a:t>
            </a:fld>
            <a:endParaRPr/>
          </a:p>
        </p:txBody>
      </p:sp>
      <p:pic>
        <p:nvPicPr>
          <p:cNvPr id="819" name="Google Shape;819;p62"/>
          <p:cNvPicPr preferRelativeResize="0">
            <a:picLocks noChangeAspect="1"/>
          </p:cNvPicPr>
          <p:nvPr/>
        </p:nvPicPr>
        <p:blipFill rotWithShape="1">
          <a:blip r:embed="rId3">
            <a:alphaModFix/>
          </a:blip>
          <a:srcRect/>
          <a:stretch/>
        </p:blipFill>
        <p:spPr>
          <a:xfrm>
            <a:off x="2980490" y="1973382"/>
            <a:ext cx="3467202" cy="414451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42005-FA3A-4442-A481-424636E5B7CA}"/>
              </a:ext>
            </a:extLst>
          </p:cNvPr>
          <p:cNvSpPr>
            <a:spLocks noGrp="1"/>
          </p:cNvSpPr>
          <p:nvPr>
            <p:ph type="title"/>
          </p:nvPr>
        </p:nvSpPr>
        <p:spPr/>
        <p:txBody>
          <a:bodyPr/>
          <a:lstStyle/>
          <a:p>
            <a:r>
              <a:rPr lang="en-US" dirty="0"/>
              <a:t>RC</a:t>
            </a:r>
            <a:r>
              <a:rPr lang="ko-KR" altLang="en-US" dirty="0"/>
              <a:t> </a:t>
            </a:r>
            <a:r>
              <a:rPr lang="en-US" altLang="ko-KR" dirty="0"/>
              <a:t>Mode</a:t>
            </a:r>
            <a:endParaRPr lang="en-US" dirty="0"/>
          </a:p>
        </p:txBody>
      </p:sp>
      <p:sp>
        <p:nvSpPr>
          <p:cNvPr id="4" name="Slide Number Placeholder 3">
            <a:extLst>
              <a:ext uri="{FF2B5EF4-FFF2-40B4-BE49-F238E27FC236}">
                <a16:creationId xmlns:a16="http://schemas.microsoft.com/office/drawing/2014/main" id="{0DD2C277-8733-4E1D-8B32-90948078AB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77</a:t>
            </a:fld>
            <a:endParaRPr lang="en-US"/>
          </a:p>
        </p:txBody>
      </p:sp>
      <p:pic>
        <p:nvPicPr>
          <p:cNvPr id="7" name="Picture 2">
            <a:extLst>
              <a:ext uri="{FF2B5EF4-FFF2-40B4-BE49-F238E27FC236}">
                <a16:creationId xmlns:a16="http://schemas.microsoft.com/office/drawing/2014/main" id="{6B8AF095-AB85-4EA2-8FB1-B6318A9E99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166751"/>
            <a:ext cx="3640584" cy="143075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47C3B4BE-7E25-4209-A36F-DECEA5E60E80}"/>
              </a:ext>
            </a:extLst>
          </p:cNvPr>
          <p:cNvGrpSpPr/>
          <p:nvPr/>
        </p:nvGrpSpPr>
        <p:grpSpPr>
          <a:xfrm>
            <a:off x="977454" y="1689978"/>
            <a:ext cx="7366818" cy="1831939"/>
            <a:chOff x="977454" y="1689978"/>
            <a:chExt cx="7366818" cy="1831939"/>
          </a:xfrm>
        </p:grpSpPr>
        <p:pic>
          <p:nvPicPr>
            <p:cNvPr id="11" name="Picture 10">
              <a:extLst>
                <a:ext uri="{FF2B5EF4-FFF2-40B4-BE49-F238E27FC236}">
                  <a16:creationId xmlns:a16="http://schemas.microsoft.com/office/drawing/2014/main" id="{66A29352-A5B1-4866-8B77-EEC35DC96785}"/>
                </a:ext>
              </a:extLst>
            </p:cNvPr>
            <p:cNvPicPr>
              <a:picLocks noChangeAspect="1"/>
            </p:cNvPicPr>
            <p:nvPr/>
          </p:nvPicPr>
          <p:blipFill>
            <a:blip r:embed="rId3"/>
            <a:stretch>
              <a:fillRect/>
            </a:stretch>
          </p:blipFill>
          <p:spPr>
            <a:xfrm>
              <a:off x="2563005" y="1689978"/>
              <a:ext cx="5781267" cy="1831939"/>
            </a:xfrm>
            <a:prstGeom prst="rect">
              <a:avLst/>
            </a:prstGeom>
          </p:spPr>
        </p:pic>
        <p:sp>
          <p:nvSpPr>
            <p:cNvPr id="12" name="Rectangle 11">
              <a:extLst>
                <a:ext uri="{FF2B5EF4-FFF2-40B4-BE49-F238E27FC236}">
                  <a16:creationId xmlns:a16="http://schemas.microsoft.com/office/drawing/2014/main" id="{F8EA0087-D862-430D-BC6F-5429EAA6F3A3}"/>
                </a:ext>
              </a:extLst>
            </p:cNvPr>
            <p:cNvSpPr/>
            <p:nvPr/>
          </p:nvSpPr>
          <p:spPr>
            <a:xfrm>
              <a:off x="977454" y="2395790"/>
              <a:ext cx="1266693" cy="461665"/>
            </a:xfrm>
            <a:prstGeom prst="rect">
              <a:avLst/>
            </a:prstGeom>
          </p:spPr>
          <p:txBody>
            <a:bodyPr wrap="none">
              <a:spAutoFit/>
            </a:bodyPr>
            <a:lstStyle/>
            <a:p>
              <a:r>
                <a:rPr lang="en-US" sz="2400" b="1" dirty="0">
                  <a:solidFill>
                    <a:srgbClr val="333333"/>
                  </a:solidFill>
                  <a:latin typeface="Open Sans" panose="020B0606030504020204" pitchFamily="34" charset="0"/>
                </a:rPr>
                <a:t>Mode 1</a:t>
              </a:r>
            </a:p>
          </p:txBody>
        </p:sp>
      </p:grpSp>
      <p:grpSp>
        <p:nvGrpSpPr>
          <p:cNvPr id="17" name="Group 16">
            <a:extLst>
              <a:ext uri="{FF2B5EF4-FFF2-40B4-BE49-F238E27FC236}">
                <a16:creationId xmlns:a16="http://schemas.microsoft.com/office/drawing/2014/main" id="{C199EFB2-4EF6-4B6A-BE91-DA683E606CAA}"/>
              </a:ext>
            </a:extLst>
          </p:cNvPr>
          <p:cNvGrpSpPr/>
          <p:nvPr/>
        </p:nvGrpSpPr>
        <p:grpSpPr>
          <a:xfrm>
            <a:off x="977454" y="4384487"/>
            <a:ext cx="7498081" cy="1870761"/>
            <a:chOff x="977454" y="4384487"/>
            <a:chExt cx="7498081" cy="1870761"/>
          </a:xfrm>
        </p:grpSpPr>
        <p:pic>
          <p:nvPicPr>
            <p:cNvPr id="6" name="Picture 5">
              <a:extLst>
                <a:ext uri="{FF2B5EF4-FFF2-40B4-BE49-F238E27FC236}">
                  <a16:creationId xmlns:a16="http://schemas.microsoft.com/office/drawing/2014/main" id="{4BEF517C-68D0-4326-A5C9-866E8AC215CA}"/>
                </a:ext>
              </a:extLst>
            </p:cNvPr>
            <p:cNvPicPr>
              <a:picLocks noChangeAspect="1"/>
            </p:cNvPicPr>
            <p:nvPr/>
          </p:nvPicPr>
          <p:blipFill>
            <a:blip r:embed="rId4"/>
            <a:stretch>
              <a:fillRect/>
            </a:stretch>
          </p:blipFill>
          <p:spPr>
            <a:xfrm>
              <a:off x="2563005" y="4384487"/>
              <a:ext cx="5912530" cy="1870761"/>
            </a:xfrm>
            <a:prstGeom prst="rect">
              <a:avLst/>
            </a:prstGeom>
          </p:spPr>
        </p:pic>
        <p:sp>
          <p:nvSpPr>
            <p:cNvPr id="16" name="Rectangle 15">
              <a:extLst>
                <a:ext uri="{FF2B5EF4-FFF2-40B4-BE49-F238E27FC236}">
                  <a16:creationId xmlns:a16="http://schemas.microsoft.com/office/drawing/2014/main" id="{F7B8777B-CC8E-400A-81F7-783DA8FB136A}"/>
                </a:ext>
              </a:extLst>
            </p:cNvPr>
            <p:cNvSpPr/>
            <p:nvPr/>
          </p:nvSpPr>
          <p:spPr>
            <a:xfrm>
              <a:off x="977454" y="5089034"/>
              <a:ext cx="1266693" cy="461665"/>
            </a:xfrm>
            <a:prstGeom prst="rect">
              <a:avLst/>
            </a:prstGeom>
          </p:spPr>
          <p:txBody>
            <a:bodyPr wrap="none">
              <a:spAutoFit/>
            </a:bodyPr>
            <a:lstStyle/>
            <a:p>
              <a:r>
                <a:rPr lang="en-US" sz="2400" b="1" dirty="0">
                  <a:solidFill>
                    <a:srgbClr val="333333"/>
                  </a:solidFill>
                  <a:latin typeface="Open Sans" panose="020B0606030504020204" pitchFamily="34" charset="0"/>
                </a:rPr>
                <a:t>Mode 2</a:t>
              </a:r>
            </a:p>
          </p:txBody>
        </p:sp>
      </p:grpSp>
      <p:sp>
        <p:nvSpPr>
          <p:cNvPr id="13" name="Rectangle 12">
            <a:extLst>
              <a:ext uri="{FF2B5EF4-FFF2-40B4-BE49-F238E27FC236}">
                <a16:creationId xmlns:a16="http://schemas.microsoft.com/office/drawing/2014/main" id="{5C73D121-410C-4C04-BA34-3F19D726494C}"/>
              </a:ext>
            </a:extLst>
          </p:cNvPr>
          <p:cNvSpPr/>
          <p:nvPr/>
        </p:nvSpPr>
        <p:spPr>
          <a:xfrm>
            <a:off x="977454" y="3614394"/>
            <a:ext cx="8006748" cy="307777"/>
          </a:xfrm>
          <a:prstGeom prst="rect">
            <a:avLst/>
          </a:prstGeom>
        </p:spPr>
        <p:txBody>
          <a:bodyPr wrap="square">
            <a:spAutoFit/>
          </a:bodyPr>
          <a:lstStyle/>
          <a:p>
            <a:r>
              <a:rPr lang="en-US" dirty="0">
                <a:solidFill>
                  <a:srgbClr val="7F7F7F"/>
                </a:solidFill>
                <a:latin typeface="Open Sans" panose="020B0606030504020204" pitchFamily="34" charset="0"/>
              </a:rPr>
              <a:t>“Mode 1” is the second most common control setup that people use. </a:t>
            </a:r>
            <a:endParaRPr lang="en-US" dirty="0"/>
          </a:p>
        </p:txBody>
      </p:sp>
      <p:sp>
        <p:nvSpPr>
          <p:cNvPr id="14" name="Rectangle 13">
            <a:extLst>
              <a:ext uri="{FF2B5EF4-FFF2-40B4-BE49-F238E27FC236}">
                <a16:creationId xmlns:a16="http://schemas.microsoft.com/office/drawing/2014/main" id="{0306ACBE-4AB9-401A-BABD-1A98B1ACDD8D}"/>
              </a:ext>
            </a:extLst>
          </p:cNvPr>
          <p:cNvSpPr/>
          <p:nvPr/>
        </p:nvSpPr>
        <p:spPr>
          <a:xfrm>
            <a:off x="977454" y="6213671"/>
            <a:ext cx="7861034" cy="307777"/>
          </a:xfrm>
          <a:prstGeom prst="rect">
            <a:avLst/>
          </a:prstGeom>
        </p:spPr>
        <p:txBody>
          <a:bodyPr wrap="square">
            <a:spAutoFit/>
          </a:bodyPr>
          <a:lstStyle/>
          <a:p>
            <a:r>
              <a:rPr lang="en-US" dirty="0">
                <a:solidFill>
                  <a:srgbClr val="7F7F7F"/>
                </a:solidFill>
                <a:latin typeface="Open Sans" panose="020B0606030504020204" pitchFamily="34" charset="0"/>
              </a:rPr>
              <a:t> “Mode 2” is by far the most common, especially in the United States. </a:t>
            </a:r>
            <a:endParaRPr lang="en-US" dirty="0"/>
          </a:p>
        </p:txBody>
      </p:sp>
      <p:sp>
        <p:nvSpPr>
          <p:cNvPr id="3" name="날짜 개체 틀 2"/>
          <p:cNvSpPr>
            <a:spLocks noGrp="1"/>
          </p:cNvSpPr>
          <p:nvPr>
            <p:ph type="dt" idx="10"/>
          </p:nvPr>
        </p:nvSpPr>
        <p:spPr/>
        <p:txBody>
          <a:bodyPr/>
          <a:lstStyle/>
          <a:p>
            <a:fld id="{12EABD94-0360-4C60-BD32-990228983B1B}" type="datetime1">
              <a:rPr lang="en-US" smtClean="0"/>
              <a:t>8/21/2019</a:t>
            </a:fld>
            <a:endParaRPr lang="en-US"/>
          </a:p>
        </p:txBody>
      </p:sp>
      <p:sp>
        <p:nvSpPr>
          <p:cNvPr id="5" name="바닥글 개체 틀 4"/>
          <p:cNvSpPr>
            <a:spLocks noGrp="1"/>
          </p:cNvSpPr>
          <p:nvPr>
            <p:ph type="ftr" idx="11"/>
          </p:nvPr>
        </p:nvSpPr>
        <p:spPr/>
        <p:txBody>
          <a:bodyPr/>
          <a:lstStyle/>
          <a:p>
            <a:r>
              <a:rPr lang="ko-KR" altLang="en-US" smtClean="0"/>
              <a:t>나비오 드론 제작 매뉴얼</a:t>
            </a:r>
            <a:endParaRPr lang="ko-KR" altLang="en-US"/>
          </a:p>
        </p:txBody>
      </p:sp>
    </p:spTree>
    <p:extLst>
      <p:ext uri="{BB962C8B-B14F-4D97-AF65-F5344CB8AC3E}">
        <p14:creationId xmlns:p14="http://schemas.microsoft.com/office/powerpoint/2010/main" val="38334120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3E99F-8C45-49F9-9079-2C9F6627A77E}"/>
              </a:ext>
            </a:extLst>
          </p:cNvPr>
          <p:cNvSpPr>
            <a:spLocks noGrp="1"/>
          </p:cNvSpPr>
          <p:nvPr>
            <p:ph type="title"/>
          </p:nvPr>
        </p:nvSpPr>
        <p:spPr/>
        <p:txBody>
          <a:bodyPr/>
          <a:lstStyle/>
          <a:p>
            <a:r>
              <a:rPr lang="en-US" dirty="0"/>
              <a:t>FrSKY X8R</a:t>
            </a:r>
          </a:p>
        </p:txBody>
      </p:sp>
      <p:sp>
        <p:nvSpPr>
          <p:cNvPr id="3" name="Text Placeholder 2">
            <a:extLst>
              <a:ext uri="{FF2B5EF4-FFF2-40B4-BE49-F238E27FC236}">
                <a16:creationId xmlns:a16="http://schemas.microsoft.com/office/drawing/2014/main" id="{85CCC767-4815-48E8-BBB8-A0BADF966976}"/>
              </a:ext>
            </a:extLst>
          </p:cNvPr>
          <p:cNvSpPr>
            <a:spLocks noGrp="1"/>
          </p:cNvSpPr>
          <p:nvPr>
            <p:ph type="body" idx="1"/>
          </p:nvPr>
        </p:nvSpPr>
        <p:spPr>
          <a:xfrm>
            <a:off x="681038" y="1255271"/>
            <a:ext cx="8543925" cy="1017412"/>
          </a:xfrm>
        </p:spPr>
        <p:txBody>
          <a:bodyPr>
            <a:normAutofit/>
          </a:bodyPr>
          <a:lstStyle/>
          <a:p>
            <a:r>
              <a:rPr lang="ko-KR" altLang="en-US" sz="2400" dirty="0"/>
              <a:t> 공식적인 동작 범위는 </a:t>
            </a:r>
            <a:r>
              <a:rPr lang="en-US" altLang="ko-KR" sz="2400" dirty="0"/>
              <a:t>2km </a:t>
            </a:r>
            <a:endParaRPr lang="ko-KR" altLang="en-US" sz="2400" dirty="0"/>
          </a:p>
          <a:p>
            <a:endParaRPr lang="ko-KR" altLang="en-US" sz="2400" dirty="0"/>
          </a:p>
          <a:p>
            <a:endParaRPr lang="en-US" sz="2400" dirty="0"/>
          </a:p>
        </p:txBody>
      </p:sp>
      <p:sp>
        <p:nvSpPr>
          <p:cNvPr id="4" name="Slide Number Placeholder 3">
            <a:extLst>
              <a:ext uri="{FF2B5EF4-FFF2-40B4-BE49-F238E27FC236}">
                <a16:creationId xmlns:a16="http://schemas.microsoft.com/office/drawing/2014/main" id="{9E7BB462-6BDD-400E-94E5-8C6B09F7534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78</a:t>
            </a:fld>
            <a:endParaRPr lang="en-US"/>
          </a:p>
        </p:txBody>
      </p:sp>
      <p:pic>
        <p:nvPicPr>
          <p:cNvPr id="1026" name="Picture 2">
            <a:extLst>
              <a:ext uri="{FF2B5EF4-FFF2-40B4-BE49-F238E27FC236}">
                <a16:creationId xmlns:a16="http://schemas.microsoft.com/office/drawing/2014/main" id="{6993447D-9D4B-4F6C-9AC0-B08255638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4466" y="2091151"/>
            <a:ext cx="7267575" cy="2076450"/>
          </a:xfrm>
          <a:prstGeom prst="rect">
            <a:avLst/>
          </a:prstGeom>
          <a:noFill/>
          <a:extLst>
            <a:ext uri="{909E8E84-426E-40DD-AFC4-6F175D3DCCD1}">
              <a14:hiddenFill xmlns:a14="http://schemas.microsoft.com/office/drawing/2010/main">
                <a:solidFill>
                  <a:srgbClr val="FFFFFF"/>
                </a:solidFill>
              </a14:hiddenFill>
            </a:ext>
          </a:extLst>
        </p:spPr>
      </p:pic>
      <p:sp>
        <p:nvSpPr>
          <p:cNvPr id="5" name="날짜 개체 틀 4"/>
          <p:cNvSpPr>
            <a:spLocks noGrp="1"/>
          </p:cNvSpPr>
          <p:nvPr>
            <p:ph type="dt" idx="10"/>
          </p:nvPr>
        </p:nvSpPr>
        <p:spPr/>
        <p:txBody>
          <a:bodyPr/>
          <a:lstStyle/>
          <a:p>
            <a:fld id="{4AB71C26-5356-4DE1-97AB-D61EC636503D}" type="datetime1">
              <a:rPr lang="en-US" smtClean="0"/>
              <a:t>8/21/2019</a:t>
            </a:fld>
            <a:endParaRPr lang="en-US"/>
          </a:p>
        </p:txBody>
      </p:sp>
      <p:sp>
        <p:nvSpPr>
          <p:cNvPr id="6" name="바닥글 개체 틀 5"/>
          <p:cNvSpPr>
            <a:spLocks noGrp="1"/>
          </p:cNvSpPr>
          <p:nvPr>
            <p:ph type="ftr" idx="11"/>
          </p:nvPr>
        </p:nvSpPr>
        <p:spPr/>
        <p:txBody>
          <a:bodyPr/>
          <a:lstStyle/>
          <a:p>
            <a:r>
              <a:rPr lang="ko-KR" altLang="en-US" smtClean="0"/>
              <a:t>나비오 드론 제작 매뉴얼</a:t>
            </a:r>
            <a:endParaRPr lang="ko-KR" altLang="en-US"/>
          </a:p>
        </p:txBody>
      </p:sp>
    </p:spTree>
    <p:extLst>
      <p:ext uri="{BB962C8B-B14F-4D97-AF65-F5344CB8AC3E}">
        <p14:creationId xmlns:p14="http://schemas.microsoft.com/office/powerpoint/2010/main" val="6162548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22276-EFC5-45B5-8723-556FCC00A8A3}"/>
              </a:ext>
            </a:extLst>
          </p:cNvPr>
          <p:cNvSpPr>
            <a:spLocks noGrp="1"/>
          </p:cNvSpPr>
          <p:nvPr>
            <p:ph type="title"/>
          </p:nvPr>
        </p:nvSpPr>
        <p:spPr/>
        <p:txBody>
          <a:bodyPr/>
          <a:lstStyle/>
          <a:p>
            <a:r>
              <a:rPr lang="en-US" dirty="0" err="1"/>
              <a:t>FrSky</a:t>
            </a:r>
            <a:r>
              <a:rPr lang="en-US" dirty="0"/>
              <a:t> Taranis </a:t>
            </a:r>
            <a:r>
              <a:rPr lang="ko-KR" altLang="en-US" dirty="0"/>
              <a:t>모드</a:t>
            </a:r>
            <a:r>
              <a:rPr lang="en-US" altLang="ko-KR" dirty="0"/>
              <a:t>1/2 </a:t>
            </a:r>
            <a:r>
              <a:rPr lang="ko-KR" altLang="en-US" dirty="0"/>
              <a:t>변경 방법</a:t>
            </a:r>
            <a:endParaRPr lang="en-US" dirty="0"/>
          </a:p>
        </p:txBody>
      </p:sp>
      <p:sp>
        <p:nvSpPr>
          <p:cNvPr id="4" name="Slide Number Placeholder 3">
            <a:extLst>
              <a:ext uri="{FF2B5EF4-FFF2-40B4-BE49-F238E27FC236}">
                <a16:creationId xmlns:a16="http://schemas.microsoft.com/office/drawing/2014/main" id="{4B1250FC-E23A-4B95-9186-48216CB791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79</a:t>
            </a:fld>
            <a:endParaRPr lang="en-US"/>
          </a:p>
        </p:txBody>
      </p:sp>
      <p:pic>
        <p:nvPicPr>
          <p:cNvPr id="9" name="Online Media 4" title="Modifying X9D radio transmitter from mode 2 to mode 1">
            <a:hlinkClick r:id="" action="ppaction://media"/>
            <a:extLst>
              <a:ext uri="{FF2B5EF4-FFF2-40B4-BE49-F238E27FC236}">
                <a16:creationId xmlns:a16="http://schemas.microsoft.com/office/drawing/2014/main" id="{491806A5-856B-4F09-9A94-8AE5A2413F4D}"/>
              </a:ext>
            </a:extLst>
          </p:cNvPr>
          <p:cNvPicPr>
            <a:picLocks noRot="1" noChangeAspect="1"/>
          </p:cNvPicPr>
          <p:nvPr>
            <a:videoFile r:link="rId1"/>
          </p:nvPr>
        </p:nvPicPr>
        <p:blipFill>
          <a:blip r:embed="rId3"/>
          <a:stretch>
            <a:fillRect/>
          </a:stretch>
        </p:blipFill>
        <p:spPr>
          <a:xfrm>
            <a:off x="1118053" y="1499698"/>
            <a:ext cx="8113776" cy="4563999"/>
          </a:xfrm>
          <a:prstGeom prst="rect">
            <a:avLst/>
          </a:prstGeom>
        </p:spPr>
      </p:pic>
      <p:sp>
        <p:nvSpPr>
          <p:cNvPr id="3" name="날짜 개체 틀 2"/>
          <p:cNvSpPr>
            <a:spLocks noGrp="1"/>
          </p:cNvSpPr>
          <p:nvPr>
            <p:ph type="dt" idx="10"/>
          </p:nvPr>
        </p:nvSpPr>
        <p:spPr/>
        <p:txBody>
          <a:bodyPr/>
          <a:lstStyle/>
          <a:p>
            <a:fld id="{5213B096-E66C-4D05-9038-F9563D9AA96E}" type="datetime1">
              <a:rPr lang="en-US" smtClean="0"/>
              <a:t>8/21/2019</a:t>
            </a:fld>
            <a:endParaRPr lang="en-US"/>
          </a:p>
        </p:txBody>
      </p:sp>
      <p:sp>
        <p:nvSpPr>
          <p:cNvPr id="5" name="바닥글 개체 틀 4"/>
          <p:cNvSpPr>
            <a:spLocks noGrp="1"/>
          </p:cNvSpPr>
          <p:nvPr>
            <p:ph type="ftr" idx="11"/>
          </p:nvPr>
        </p:nvSpPr>
        <p:spPr/>
        <p:txBody>
          <a:bodyPr/>
          <a:lstStyle/>
          <a:p>
            <a:r>
              <a:rPr lang="ko-KR" altLang="en-US" smtClean="0"/>
              <a:t>나비오 드론 제작 매뉴얼</a:t>
            </a:r>
            <a:endParaRPr lang="ko-KR" altLang="en-US"/>
          </a:p>
        </p:txBody>
      </p:sp>
    </p:spTree>
    <p:extLst>
      <p:ext uri="{BB962C8B-B14F-4D97-AF65-F5344CB8AC3E}">
        <p14:creationId xmlns:p14="http://schemas.microsoft.com/office/powerpoint/2010/main" val="3344956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 조립</a:t>
            </a:r>
            <a:endParaRPr/>
          </a:p>
        </p:txBody>
      </p:sp>
      <p:sp>
        <p:nvSpPr>
          <p:cNvPr id="160" name="Google Shape;160;p8"/>
          <p:cNvSpPr txBox="1">
            <a:spLocks noGrp="1"/>
          </p:cNvSpPr>
          <p:nvPr>
            <p:ph type="body" idx="1"/>
          </p:nvPr>
        </p:nvSpPr>
        <p:spPr>
          <a:xfrm>
            <a:off x="681039" y="1255271"/>
            <a:ext cx="6008086" cy="4931345"/>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590"/>
              <a:buAutoNum type="arabicPeriod"/>
            </a:pPr>
            <a:r>
              <a:rPr lang="en-US" sz="2590"/>
              <a:t>홈페이지</a:t>
            </a:r>
            <a:endParaRPr sz="2590"/>
          </a:p>
          <a:p>
            <a:pPr marL="685800" lvl="1" indent="-228600" algn="l" rtl="0">
              <a:lnSpc>
                <a:spcPct val="100000"/>
              </a:lnSpc>
              <a:spcBef>
                <a:spcPts val="500"/>
              </a:spcBef>
              <a:spcAft>
                <a:spcPts val="0"/>
              </a:spcAft>
              <a:buClr>
                <a:schemeClr val="dk1"/>
              </a:buClr>
              <a:buSzPts val="2590"/>
              <a:buChar char="•"/>
            </a:pPr>
            <a:r>
              <a:rPr lang="en-US" sz="2590" u="sng">
                <a:solidFill>
                  <a:schemeClr val="hlink"/>
                </a:solidFill>
                <a:hlinkClick r:id="rId3"/>
              </a:rPr>
              <a:t>https://docs.emlid.com/navio2/</a:t>
            </a:r>
            <a:endParaRPr sz="2590"/>
          </a:p>
          <a:p>
            <a:pPr marL="514350" lvl="0" indent="-514350" algn="l" rtl="0">
              <a:lnSpc>
                <a:spcPct val="100000"/>
              </a:lnSpc>
              <a:spcBef>
                <a:spcPts val="1000"/>
              </a:spcBef>
              <a:spcAft>
                <a:spcPts val="0"/>
              </a:spcAft>
              <a:buClr>
                <a:schemeClr val="dk1"/>
              </a:buClr>
              <a:buSzPts val="2590"/>
              <a:buAutoNum type="arabicPeriod"/>
            </a:pPr>
            <a:r>
              <a:rPr lang="en-US" sz="2590"/>
              <a:t>Powering Navio2 Attention</a:t>
            </a:r>
            <a:endParaRPr/>
          </a:p>
          <a:p>
            <a:pPr marL="685800" lvl="1" indent="-228600" algn="l" rtl="0">
              <a:lnSpc>
                <a:spcPct val="100000"/>
              </a:lnSpc>
              <a:spcBef>
                <a:spcPts val="500"/>
              </a:spcBef>
              <a:spcAft>
                <a:spcPts val="0"/>
              </a:spcAft>
              <a:buClr>
                <a:schemeClr val="dk1"/>
              </a:buClr>
              <a:buSzPts val="2590"/>
              <a:buChar char="•"/>
            </a:pPr>
            <a:r>
              <a:rPr lang="en-US" sz="2590"/>
              <a:t>ALL POWER SOURCES SHOULD PROVIDE VOLTAGE IN 4.8-5.3V RANGE, OTHERWISE YOU CAN DAMAGE YOUR NAVIO2 AND RASPBERRY PI.**</a:t>
            </a:r>
            <a:endParaRPr/>
          </a:p>
          <a:p>
            <a:pPr marL="514350" lvl="0" indent="-514350" algn="l" rtl="0">
              <a:lnSpc>
                <a:spcPct val="100000"/>
              </a:lnSpc>
              <a:spcBef>
                <a:spcPts val="1000"/>
              </a:spcBef>
              <a:spcAft>
                <a:spcPts val="0"/>
              </a:spcAft>
              <a:buClr>
                <a:schemeClr val="dk1"/>
              </a:buClr>
              <a:buSzPts val="2590"/>
              <a:buAutoNum type="arabicPeriod"/>
            </a:pPr>
            <a:r>
              <a:rPr lang="en-US" sz="2590"/>
              <a:t>Navio2 has three power sources, all of them can be used simultaneously as they are protected by ideal diodes.</a:t>
            </a:r>
            <a:endParaRPr/>
          </a:p>
          <a:p>
            <a:pPr marL="514350" lvl="0" indent="-349885" algn="l" rtl="0">
              <a:lnSpc>
                <a:spcPct val="100000"/>
              </a:lnSpc>
              <a:spcBef>
                <a:spcPts val="1000"/>
              </a:spcBef>
              <a:spcAft>
                <a:spcPts val="0"/>
              </a:spcAft>
              <a:buClr>
                <a:schemeClr val="dk1"/>
              </a:buClr>
              <a:buSzPts val="2590"/>
              <a:buNone/>
            </a:pPr>
            <a:endParaRPr sz="2590"/>
          </a:p>
          <a:p>
            <a:pPr marL="514350" lvl="0" indent="-349885" algn="l" rtl="0">
              <a:lnSpc>
                <a:spcPct val="100000"/>
              </a:lnSpc>
              <a:spcBef>
                <a:spcPts val="1000"/>
              </a:spcBef>
              <a:spcAft>
                <a:spcPts val="0"/>
              </a:spcAft>
              <a:buClr>
                <a:schemeClr val="dk1"/>
              </a:buClr>
              <a:buSzPts val="2590"/>
              <a:buNone/>
            </a:pPr>
            <a:endParaRPr sz="2590"/>
          </a:p>
          <a:p>
            <a:pPr marL="514350" lvl="0" indent="-349885" algn="l" rtl="0">
              <a:lnSpc>
                <a:spcPct val="100000"/>
              </a:lnSpc>
              <a:spcBef>
                <a:spcPts val="1000"/>
              </a:spcBef>
              <a:spcAft>
                <a:spcPts val="0"/>
              </a:spcAft>
              <a:buClr>
                <a:schemeClr val="dk1"/>
              </a:buClr>
              <a:buSzPts val="2590"/>
              <a:buNone/>
            </a:pPr>
            <a:endParaRPr sz="2590"/>
          </a:p>
        </p:txBody>
      </p:sp>
      <p:sp>
        <p:nvSpPr>
          <p:cNvPr id="161" name="Google Shape;161;p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68D4D8A9-7246-47F6-9162-647D48FA5C91}" type="datetime1">
              <a:rPr lang="en-US" smtClean="0"/>
              <a:t>8/21/2019</a:t>
            </a:fld>
            <a:endParaRPr/>
          </a:p>
        </p:txBody>
      </p:sp>
      <p:sp>
        <p:nvSpPr>
          <p:cNvPr id="162" name="Google Shape;162;p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63" name="Google Shape;163;p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pic>
        <p:nvPicPr>
          <p:cNvPr id="164" name="Google Shape;164;p8"/>
          <p:cNvPicPr preferRelativeResize="0"/>
          <p:nvPr/>
        </p:nvPicPr>
        <p:blipFill rotWithShape="1">
          <a:blip r:embed="rId4">
            <a:alphaModFix/>
          </a:blip>
          <a:srcRect/>
          <a:stretch/>
        </p:blipFill>
        <p:spPr>
          <a:xfrm>
            <a:off x="6530960" y="551804"/>
            <a:ext cx="3192144" cy="5804548"/>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RC </a:t>
            </a:r>
            <a:r>
              <a:rPr lang="ko-KR" altLang="en-US"/>
              <a:t>시동 방법</a:t>
            </a:r>
            <a:endParaRPr lang="en-US"/>
          </a:p>
        </p:txBody>
      </p:sp>
      <p:sp>
        <p:nvSpPr>
          <p:cNvPr id="3" name="텍스트 개체 틀 2"/>
          <p:cNvSpPr>
            <a:spLocks noGrp="1"/>
          </p:cNvSpPr>
          <p:nvPr>
            <p:ph type="body" idx="1"/>
          </p:nvPr>
        </p:nvSpPr>
        <p:spPr>
          <a:xfrm>
            <a:off x="681038" y="1255270"/>
            <a:ext cx="8543925" cy="1607571"/>
          </a:xfrm>
        </p:spPr>
        <p:txBody>
          <a:bodyPr>
            <a:normAutofit fontScale="92500" lnSpcReduction="10000"/>
          </a:bodyPr>
          <a:lstStyle/>
          <a:p>
            <a:r>
              <a:rPr lang="en-US"/>
              <a:t>ardupilot</a:t>
            </a:r>
            <a:r>
              <a:rPr lang="ko-KR" altLang="en-US"/>
              <a:t> </a:t>
            </a:r>
            <a:r>
              <a:rPr lang="en-US" altLang="ko-KR"/>
              <a:t>RC </a:t>
            </a:r>
            <a:r>
              <a:rPr lang="ko-KR" altLang="en-US"/>
              <a:t>캘리브레이션에서 </a:t>
            </a:r>
            <a:r>
              <a:rPr lang="en-US" altLang="ko-KR"/>
              <a:t>Mode2</a:t>
            </a:r>
            <a:r>
              <a:rPr lang="ko-KR" altLang="en-US"/>
              <a:t>로</a:t>
            </a:r>
            <a:r>
              <a:rPr lang="en-US" altLang="ko-KR"/>
              <a:t> </a:t>
            </a:r>
            <a:r>
              <a:rPr lang="ko-KR" altLang="en-US"/>
              <a:t>바인딩함</a:t>
            </a:r>
            <a:r>
              <a:rPr lang="en-US" altLang="ko-KR"/>
              <a:t>.</a:t>
            </a:r>
            <a:endParaRPr lang="en-US"/>
          </a:p>
          <a:p>
            <a:r>
              <a:rPr lang="en-US"/>
              <a:t>Lower right the throttle lever for about 5 secs to arm.</a:t>
            </a:r>
          </a:p>
          <a:p>
            <a:r>
              <a:rPr lang="en-US"/>
              <a:t>Lower left the throttle lever for about 3 secs to disarm.</a:t>
            </a:r>
          </a:p>
        </p:txBody>
      </p:sp>
      <p:sp>
        <p:nvSpPr>
          <p:cNvPr id="4" name="슬라이드 번호 개체 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80</a:t>
            </a:fld>
            <a:endParaRPr lang="en-US"/>
          </a:p>
        </p:txBody>
      </p:sp>
      <p:pic>
        <p:nvPicPr>
          <p:cNvPr id="5" name="JgPQSD_vOxM"/>
          <p:cNvPicPr>
            <a:picLocks noRot="1" noChangeAspect="1"/>
          </p:cNvPicPr>
          <p:nvPr>
            <a:videoFile r:link="rId1"/>
          </p:nvPr>
        </p:nvPicPr>
        <p:blipFill>
          <a:blip r:embed="rId3"/>
          <a:stretch>
            <a:fillRect/>
          </a:stretch>
        </p:blipFill>
        <p:spPr>
          <a:xfrm>
            <a:off x="1970155" y="2862841"/>
            <a:ext cx="6085332" cy="3423000"/>
          </a:xfrm>
          <a:prstGeom prst="rect">
            <a:avLst/>
          </a:prstGeom>
        </p:spPr>
      </p:pic>
      <p:sp>
        <p:nvSpPr>
          <p:cNvPr id="6" name="날짜 개체 틀 5"/>
          <p:cNvSpPr>
            <a:spLocks noGrp="1"/>
          </p:cNvSpPr>
          <p:nvPr>
            <p:ph type="dt" idx="10"/>
          </p:nvPr>
        </p:nvSpPr>
        <p:spPr/>
        <p:txBody>
          <a:bodyPr/>
          <a:lstStyle/>
          <a:p>
            <a:fld id="{BD8823EA-FD50-41F9-A0F6-F6857A7FA75D}" type="datetime1">
              <a:rPr lang="en-US" smtClean="0"/>
              <a:t>8/21/2019</a:t>
            </a:fld>
            <a:endParaRPr lang="en-US"/>
          </a:p>
        </p:txBody>
      </p:sp>
      <p:sp>
        <p:nvSpPr>
          <p:cNvPr id="7" name="바닥글 개체 틀 6"/>
          <p:cNvSpPr>
            <a:spLocks noGrp="1"/>
          </p:cNvSpPr>
          <p:nvPr>
            <p:ph type="ftr" idx="11"/>
          </p:nvPr>
        </p:nvSpPr>
        <p:spPr/>
        <p:txBody>
          <a:bodyPr/>
          <a:lstStyle/>
          <a:p>
            <a:r>
              <a:rPr lang="ko-KR" altLang="en-US" smtClean="0"/>
              <a:t>나비오 드론 제작 매뉴얼</a:t>
            </a:r>
            <a:endParaRPr lang="ko-KR" altLang="en-US"/>
          </a:p>
        </p:txBody>
      </p:sp>
    </p:spTree>
    <p:extLst>
      <p:ext uri="{BB962C8B-B14F-4D97-AF65-F5344CB8AC3E}">
        <p14:creationId xmlns:p14="http://schemas.microsoft.com/office/powerpoint/2010/main" val="6387097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6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 드론 조립 예</a:t>
            </a:r>
            <a:endParaRPr/>
          </a:p>
        </p:txBody>
      </p:sp>
      <p:sp>
        <p:nvSpPr>
          <p:cNvPr id="825" name="Google Shape;825;p63"/>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u="sng">
                <a:solidFill>
                  <a:schemeClr val="hlink"/>
                </a:solidFill>
                <a:hlinkClick r:id="rId3"/>
              </a:rPr>
              <a:t>https://community.emlid.com/t/first-build-quadcopter-autonomous-drone-rpi-3-b-navio2/12597</a:t>
            </a:r>
            <a:endParaRPr/>
          </a:p>
        </p:txBody>
      </p:sp>
      <p:sp>
        <p:nvSpPr>
          <p:cNvPr id="826" name="Google Shape;826;p6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888888"/>
              </a:buClr>
              <a:buSzPts val="1200"/>
              <a:buFont typeface="Malgun Gothic"/>
              <a:buNone/>
            </a:pPr>
            <a:fld id="{D7EDF5D6-D226-43EF-8E56-22CB1591DEF9}" type="datetime1">
              <a:rPr lang="en-US" smtClean="0"/>
              <a:t>8/21/2019</a:t>
            </a:fld>
            <a:endParaRPr/>
          </a:p>
        </p:txBody>
      </p:sp>
      <p:sp>
        <p:nvSpPr>
          <p:cNvPr id="827" name="Google Shape;827;p6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888888"/>
              </a:buClr>
              <a:buSzPts val="1200"/>
              <a:buFont typeface="Malgun Gothic"/>
              <a:buNone/>
            </a:pPr>
            <a:r>
              <a:rPr lang="en-US"/>
              <a:t>나비오 드론 제작 매뉴얼</a:t>
            </a:r>
            <a:endParaRPr/>
          </a:p>
        </p:txBody>
      </p:sp>
      <p:sp>
        <p:nvSpPr>
          <p:cNvPr id="828" name="Google Shape;828;p6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88888"/>
              </a:buClr>
              <a:buSzPts val="1200"/>
              <a:buFont typeface="Malgun Gothic"/>
              <a:buNone/>
            </a:pPr>
            <a:fld id="{00000000-1234-1234-1234-123412341234}" type="slidenum">
              <a:rPr lang="en-US"/>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64"/>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부록</a:t>
            </a:r>
            <a:endParaRPr/>
          </a:p>
        </p:txBody>
      </p:sp>
      <p:sp>
        <p:nvSpPr>
          <p:cNvPr id="834" name="Google Shape;834;p64"/>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835" name="Google Shape;835;p6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E236087D-0073-4EA9-9325-82F2EEFE1BE2}" type="datetime1">
              <a:rPr lang="en-US" smtClean="0"/>
              <a:t>8/21/2019</a:t>
            </a:fld>
            <a:endParaRPr/>
          </a:p>
        </p:txBody>
      </p:sp>
      <p:sp>
        <p:nvSpPr>
          <p:cNvPr id="836" name="Google Shape;836;p6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37" name="Google Shape;837;p6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76"/>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PreArm 에러 해결책</a:t>
            </a:r>
            <a:endParaRPr/>
          </a:p>
        </p:txBody>
      </p:sp>
      <p:sp>
        <p:nvSpPr>
          <p:cNvPr id="843" name="Google Shape;843;p76"/>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457200" lvl="0" indent="-457200" algn="ctr" rtl="0">
              <a:lnSpc>
                <a:spcPct val="100000"/>
              </a:lnSpc>
              <a:spcBef>
                <a:spcPts val="0"/>
              </a:spcBef>
              <a:spcAft>
                <a:spcPts val="0"/>
              </a:spcAft>
              <a:buClr>
                <a:schemeClr val="dk1"/>
              </a:buClr>
              <a:buSzPts val="2400"/>
              <a:buFont typeface="Calibri"/>
              <a:buAutoNum type="arabicPeriod"/>
            </a:pPr>
            <a:r>
              <a:rPr lang="en-US"/>
              <a:t>logging failed</a:t>
            </a:r>
            <a:endParaRPr/>
          </a:p>
          <a:p>
            <a:pPr marL="0" lvl="0" indent="0" algn="ctr" rtl="0">
              <a:lnSpc>
                <a:spcPct val="100000"/>
              </a:lnSpc>
              <a:spcBef>
                <a:spcPts val="1000"/>
              </a:spcBef>
              <a:spcAft>
                <a:spcPts val="0"/>
              </a:spcAft>
              <a:buClr>
                <a:schemeClr val="dk1"/>
              </a:buClr>
              <a:buSzPts val="2400"/>
              <a:buNone/>
            </a:pPr>
            <a:endParaRPr/>
          </a:p>
        </p:txBody>
      </p:sp>
      <p:sp>
        <p:nvSpPr>
          <p:cNvPr id="844" name="Google Shape;844;p7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F3AEC34F-6D74-4C9F-99A8-ABE26D84D8D3}" type="datetime1">
              <a:rPr lang="en-US" smtClean="0"/>
              <a:t>8/21/2019</a:t>
            </a:fld>
            <a:endParaRPr/>
          </a:p>
        </p:txBody>
      </p:sp>
      <p:sp>
        <p:nvSpPr>
          <p:cNvPr id="845" name="Google Shape;845;p7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46" name="Google Shape;846;p7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7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PreArm: loggin failed</a:t>
            </a:r>
            <a:endParaRPr/>
          </a:p>
        </p:txBody>
      </p:sp>
      <p:sp>
        <p:nvSpPr>
          <p:cNvPr id="852" name="Google Shape;852;p77"/>
          <p:cNvSpPr txBox="1">
            <a:spLocks noGrp="1"/>
          </p:cNvSpPr>
          <p:nvPr>
            <p:ph type="body" idx="1"/>
          </p:nvPr>
        </p:nvSpPr>
        <p:spPr>
          <a:xfrm>
            <a:off x="681038" y="1255271"/>
            <a:ext cx="8543925" cy="3061356"/>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Clr>
                <a:schemeClr val="dk1"/>
              </a:buClr>
              <a:buSzPts val="1960"/>
              <a:buAutoNum type="arabicPeriod"/>
            </a:pPr>
            <a:r>
              <a:rPr lang="en-US" sz="1960"/>
              <a:t>해결책</a:t>
            </a:r>
            <a:endParaRPr sz="1960" u="sng">
              <a:solidFill>
                <a:schemeClr val="hlink"/>
              </a:solidFill>
              <a:hlinkClick r:id="rId3"/>
            </a:endParaRPr>
          </a:p>
          <a:p>
            <a:pPr marL="685800" lvl="1" indent="-228600" algn="l" rtl="0">
              <a:lnSpc>
                <a:spcPct val="80000"/>
              </a:lnSpc>
              <a:spcBef>
                <a:spcPts val="500"/>
              </a:spcBef>
              <a:spcAft>
                <a:spcPts val="0"/>
              </a:spcAft>
              <a:buClr>
                <a:schemeClr val="dk1"/>
              </a:buClr>
              <a:buSzPts val="1960"/>
              <a:buChar char="•"/>
            </a:pPr>
            <a:r>
              <a:rPr lang="en-US" sz="1960" u="sng">
                <a:solidFill>
                  <a:schemeClr val="hlink"/>
                </a:solidFill>
                <a:hlinkClick r:id="rId3"/>
              </a:rPr>
              <a:t>https://community.emlid.com/t/navio2-prearm-logging-failed/14065</a:t>
            </a:r>
            <a:endParaRPr sz="1960"/>
          </a:p>
          <a:p>
            <a:pPr marL="457200" lvl="1" indent="0" algn="l" rtl="0">
              <a:lnSpc>
                <a:spcPct val="80000"/>
              </a:lnSpc>
              <a:spcBef>
                <a:spcPts val="500"/>
              </a:spcBef>
              <a:spcAft>
                <a:spcPts val="0"/>
              </a:spcAft>
              <a:buClr>
                <a:schemeClr val="dk1"/>
              </a:buClr>
              <a:buSzPts val="1960"/>
              <a:buNone/>
            </a:pPr>
            <a:endParaRPr sz="1960"/>
          </a:p>
          <a:p>
            <a:pPr marL="457200" lvl="1" indent="0" algn="l" rtl="0">
              <a:lnSpc>
                <a:spcPct val="80000"/>
              </a:lnSpc>
              <a:spcBef>
                <a:spcPts val="500"/>
              </a:spcBef>
              <a:spcAft>
                <a:spcPts val="0"/>
              </a:spcAft>
              <a:buClr>
                <a:schemeClr val="dk1"/>
              </a:buClr>
              <a:buSzPts val="1820"/>
              <a:buNone/>
            </a:pPr>
            <a:r>
              <a:rPr lang="en-US" sz="1820">
                <a:latin typeface="Calibri"/>
                <a:ea typeface="Calibri"/>
                <a:cs typeface="Calibri"/>
                <a:sym typeface="Calibri"/>
              </a:rPr>
              <a:t>There are two possibilities:</a:t>
            </a:r>
            <a:endParaRPr/>
          </a:p>
          <a:p>
            <a:pPr marL="457200" lvl="1" indent="0" algn="l" rtl="0">
              <a:lnSpc>
                <a:spcPct val="80000"/>
              </a:lnSpc>
              <a:spcBef>
                <a:spcPts val="500"/>
              </a:spcBef>
              <a:spcAft>
                <a:spcPts val="0"/>
              </a:spcAft>
              <a:buClr>
                <a:schemeClr val="dk1"/>
              </a:buClr>
              <a:buSzPts val="1820"/>
              <a:buNone/>
            </a:pPr>
            <a:r>
              <a:rPr lang="en-US" sz="1820">
                <a:latin typeface="Calibri"/>
                <a:ea typeface="Calibri"/>
                <a:cs typeface="Calibri"/>
                <a:sym typeface="Calibri"/>
              </a:rPr>
              <a:t>SDcard log file is corrupted, I had the problem, sometimes with a fresh installation, sometimes after an uncontrolled crash like bad landing and fall on the side…</a:t>
            </a:r>
            <a:endParaRPr/>
          </a:p>
          <a:p>
            <a:pPr marL="457200" lvl="1" indent="0" algn="l" rtl="0">
              <a:lnSpc>
                <a:spcPct val="80000"/>
              </a:lnSpc>
              <a:spcBef>
                <a:spcPts val="500"/>
              </a:spcBef>
              <a:spcAft>
                <a:spcPts val="0"/>
              </a:spcAft>
              <a:buClr>
                <a:schemeClr val="dk1"/>
              </a:buClr>
              <a:buSzPts val="1820"/>
              <a:buNone/>
            </a:pPr>
            <a:r>
              <a:rPr lang="en-US" sz="1820">
                <a:latin typeface="Calibri"/>
                <a:ea typeface="Calibri"/>
                <a:cs typeface="Calibri"/>
                <a:sym typeface="Calibri"/>
              </a:rPr>
              <a:t>Clearing the log list (delete the logs from the card) is a solution.</a:t>
            </a:r>
            <a:endParaRPr/>
          </a:p>
          <a:p>
            <a:pPr marL="457200" lvl="1" indent="0" algn="l" rtl="0">
              <a:lnSpc>
                <a:spcPct val="80000"/>
              </a:lnSpc>
              <a:spcBef>
                <a:spcPts val="500"/>
              </a:spcBef>
              <a:spcAft>
                <a:spcPts val="0"/>
              </a:spcAft>
              <a:buClr>
                <a:schemeClr val="dk1"/>
              </a:buClr>
              <a:buSzPts val="1820"/>
              <a:buNone/>
            </a:pPr>
            <a:r>
              <a:rPr lang="en-US" sz="1820">
                <a:latin typeface="Calibri"/>
                <a:ea typeface="Calibri"/>
                <a:cs typeface="Calibri"/>
                <a:sym typeface="Calibri"/>
              </a:rPr>
              <a:t>Poor quality of the card. All class10 cards are not equal. I have some good results with Sandisk class10.</a:t>
            </a:r>
            <a:endParaRPr/>
          </a:p>
          <a:p>
            <a:pPr marL="457200" lvl="1" indent="0" algn="l" rtl="0">
              <a:lnSpc>
                <a:spcPct val="80000"/>
              </a:lnSpc>
              <a:spcBef>
                <a:spcPts val="500"/>
              </a:spcBef>
              <a:spcAft>
                <a:spcPts val="0"/>
              </a:spcAft>
              <a:buClr>
                <a:schemeClr val="dk1"/>
              </a:buClr>
              <a:buSzPts val="1820"/>
              <a:buNone/>
            </a:pPr>
            <a:r>
              <a:rPr lang="en-US" sz="1820">
                <a:latin typeface="Calibri"/>
                <a:ea typeface="Calibri"/>
                <a:cs typeface="Calibri"/>
                <a:sym typeface="Calibri"/>
              </a:rPr>
              <a:t>I also use the close log after disarm option.</a:t>
            </a:r>
            <a:endParaRPr sz="1960">
              <a:latin typeface="Calibri"/>
              <a:ea typeface="Calibri"/>
              <a:cs typeface="Calibri"/>
              <a:sym typeface="Calibri"/>
            </a:endParaRPr>
          </a:p>
        </p:txBody>
      </p:sp>
      <p:sp>
        <p:nvSpPr>
          <p:cNvPr id="853" name="Google Shape;853;p7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51F216A5-B9B5-424B-9FDC-1B77FE8EA1F5}" type="datetime1">
              <a:rPr lang="en-US" smtClean="0"/>
              <a:t>8/21/2019</a:t>
            </a:fld>
            <a:endParaRPr/>
          </a:p>
        </p:txBody>
      </p:sp>
      <p:sp>
        <p:nvSpPr>
          <p:cNvPr id="854" name="Google Shape;854;p7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55" name="Google Shape;855;p7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84</a:t>
            </a:fld>
            <a:endParaRPr/>
          </a:p>
        </p:txBody>
      </p:sp>
      <p:pic>
        <p:nvPicPr>
          <p:cNvPr id="856" name="Google Shape;856;p77"/>
          <p:cNvPicPr preferRelativeResize="0"/>
          <p:nvPr/>
        </p:nvPicPr>
        <p:blipFill rotWithShape="1">
          <a:blip r:embed="rId4">
            <a:alphaModFix/>
          </a:blip>
          <a:srcRect/>
          <a:stretch/>
        </p:blipFill>
        <p:spPr>
          <a:xfrm>
            <a:off x="1178399" y="4316627"/>
            <a:ext cx="4060210" cy="1847466"/>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10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sz="2800"/>
              <a:t>LinuxPWM_Sysfs:Unable to open file /sys/class/pwm/pwmchip0/pwm0/duty_cycle</a:t>
            </a:r>
            <a:endParaRPr/>
          </a:p>
        </p:txBody>
      </p:sp>
      <p:sp>
        <p:nvSpPr>
          <p:cNvPr id="862" name="Google Shape;862;p103"/>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1000"/>
              </a:spcBef>
              <a:spcAft>
                <a:spcPts val="0"/>
              </a:spcAft>
              <a:buClr>
                <a:schemeClr val="dk1"/>
              </a:buClr>
              <a:buSzPts val="1800"/>
              <a:buAutoNum type="arabicPeriod"/>
            </a:pPr>
            <a:r>
              <a:rPr lang="en-US"/>
              <a:t>Please run </a:t>
            </a:r>
            <a:endParaRPr/>
          </a:p>
          <a:p>
            <a:pPr marL="914400" lvl="1" indent="-342900" algn="l" rtl="0">
              <a:lnSpc>
                <a:spcPct val="100000"/>
              </a:lnSpc>
              <a:spcBef>
                <a:spcPts val="500"/>
              </a:spcBef>
              <a:spcAft>
                <a:spcPts val="0"/>
              </a:spcAft>
              <a:buSzPts val="1800"/>
              <a:buChar char="•"/>
            </a:pPr>
            <a:r>
              <a:rPr lang="en-US"/>
              <a:t>sudo emlidtool rcio update -f </a:t>
            </a:r>
            <a:endParaRPr/>
          </a:p>
          <a:p>
            <a:pPr marL="571500" lvl="1" indent="0" algn="l" rtl="0">
              <a:lnSpc>
                <a:spcPct val="100000"/>
              </a:lnSpc>
              <a:spcBef>
                <a:spcPts val="500"/>
              </a:spcBef>
              <a:spcAft>
                <a:spcPts val="0"/>
              </a:spcAft>
              <a:buSzPts val="1800"/>
              <a:buNone/>
            </a:pPr>
            <a:r>
              <a:rPr lang="en-US"/>
              <a:t>without rebooting the RPi after that. </a:t>
            </a:r>
            <a:endParaRPr/>
          </a:p>
          <a:p>
            <a:pPr marL="457200" lvl="0" indent="-228600" algn="l" rtl="0">
              <a:lnSpc>
                <a:spcPct val="100000"/>
              </a:lnSpc>
              <a:spcBef>
                <a:spcPts val="1000"/>
              </a:spcBef>
              <a:spcAft>
                <a:spcPts val="0"/>
              </a:spcAft>
              <a:buClr>
                <a:schemeClr val="dk1"/>
              </a:buClr>
              <a:buSzPts val="1800"/>
              <a:buNone/>
            </a:pPr>
            <a:endParaRPr/>
          </a:p>
        </p:txBody>
      </p:sp>
      <p:sp>
        <p:nvSpPr>
          <p:cNvPr id="863" name="Google Shape;863;p10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85</a:t>
            </a:fld>
            <a:endParaRPr/>
          </a:p>
        </p:txBody>
      </p:sp>
      <p:sp>
        <p:nvSpPr>
          <p:cNvPr id="2" name="날짜 개체 틀 1"/>
          <p:cNvSpPr>
            <a:spLocks noGrp="1"/>
          </p:cNvSpPr>
          <p:nvPr>
            <p:ph type="dt" idx="10"/>
          </p:nvPr>
        </p:nvSpPr>
        <p:spPr/>
        <p:txBody>
          <a:bodyPr/>
          <a:lstStyle/>
          <a:p>
            <a:fld id="{68445E90-F6AE-412F-B91D-42FCD592FF2E}" type="datetime1">
              <a:rPr lang="en-US" smtClean="0"/>
              <a:t>8/21/2019</a:t>
            </a:fld>
            <a:endParaRPr lang="en-US"/>
          </a:p>
        </p:txBody>
      </p:sp>
      <p:sp>
        <p:nvSpPr>
          <p:cNvPr id="3" name="바닥글 개체 틀 2"/>
          <p:cNvSpPr>
            <a:spLocks noGrp="1"/>
          </p:cNvSpPr>
          <p:nvPr>
            <p:ph type="ftr" idx="11"/>
          </p:nvPr>
        </p:nvSpPr>
        <p:spPr/>
        <p:txBody>
          <a:bodyPr/>
          <a:lstStyle/>
          <a:p>
            <a:r>
              <a:rPr lang="ko-KR" altLang="en-US" smtClean="0"/>
              <a:t>나비오 드론 제작 매뉴얼</a:t>
            </a:r>
            <a:endParaRPr lang="ko-KR" alt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104"/>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공유기 설정</a:t>
            </a:r>
            <a:endParaRPr/>
          </a:p>
        </p:txBody>
      </p:sp>
      <p:sp>
        <p:nvSpPr>
          <p:cNvPr id="869" name="Google Shape;869;p104"/>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870" name="Google Shape;870;p10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9B5E1BE6-C140-4B63-A78F-B615756E2CF0}" type="datetime1">
              <a:rPr lang="en-US" smtClean="0"/>
              <a:t>8/21/2019</a:t>
            </a:fld>
            <a:endParaRPr/>
          </a:p>
        </p:txBody>
      </p:sp>
      <p:sp>
        <p:nvSpPr>
          <p:cNvPr id="871" name="Google Shape;871;p10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72" name="Google Shape;872;p10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10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공유기 설정</a:t>
            </a:r>
            <a:endParaRPr/>
          </a:p>
        </p:txBody>
      </p:sp>
      <p:sp>
        <p:nvSpPr>
          <p:cNvPr id="878" name="Google Shape;878;p105"/>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Iptime 공유기나 TP-Link 공유기 매뉴얼 참고</a:t>
            </a:r>
            <a:endParaRPr/>
          </a:p>
        </p:txBody>
      </p:sp>
      <p:sp>
        <p:nvSpPr>
          <p:cNvPr id="879" name="Google Shape;879;p105"/>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B113F970-9964-404B-B92E-D52DA20997ED}" type="datetime1">
              <a:rPr lang="en-US" smtClean="0"/>
              <a:t>8/21/2019</a:t>
            </a:fld>
            <a:endParaRPr/>
          </a:p>
        </p:txBody>
      </p:sp>
      <p:sp>
        <p:nvSpPr>
          <p:cNvPr id="880" name="Google Shape;880;p10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81" name="Google Shape;881;p10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87</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106"/>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호스트이름 변경</a:t>
            </a:r>
            <a:endParaRPr/>
          </a:p>
        </p:txBody>
      </p:sp>
      <p:sp>
        <p:nvSpPr>
          <p:cNvPr id="887" name="Google Shape;887;p106"/>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888" name="Google Shape;888;p10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F9D0A70A-827C-4520-8B56-A2217BAC569B}" type="datetime1">
              <a:rPr lang="en-US" smtClean="0"/>
              <a:t>8/21/2019</a:t>
            </a:fld>
            <a:endParaRPr/>
          </a:p>
        </p:txBody>
      </p:sp>
      <p:sp>
        <p:nvSpPr>
          <p:cNvPr id="889" name="Google Shape;889;p10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90" name="Google Shape;890;p10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10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라즈베리파이 환경 설정 실행</a:t>
            </a:r>
            <a:endParaRPr/>
          </a:p>
        </p:txBody>
      </p:sp>
      <p:sp>
        <p:nvSpPr>
          <p:cNvPr id="896" name="Google Shape;896;p10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DACB2F82-F540-4D1F-8530-15D80A992C13}" type="datetime1">
              <a:rPr lang="en-US" smtClean="0"/>
              <a:t>8/21/2019</a:t>
            </a:fld>
            <a:endParaRPr/>
          </a:p>
        </p:txBody>
      </p:sp>
      <p:sp>
        <p:nvSpPr>
          <p:cNvPr id="897" name="Google Shape;897;p10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98" name="Google Shape;898;p10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89</a:t>
            </a:fld>
            <a:endParaRPr/>
          </a:p>
        </p:txBody>
      </p:sp>
      <p:sp>
        <p:nvSpPr>
          <p:cNvPr id="899" name="Google Shape;899;p107"/>
          <p:cNvSpPr txBox="1">
            <a:spLocks noGrp="1"/>
          </p:cNvSpPr>
          <p:nvPr>
            <p:ph type="body" idx="1"/>
          </p:nvPr>
        </p:nvSpPr>
        <p:spPr>
          <a:xfrm>
            <a:off x="681038" y="1255271"/>
            <a:ext cx="8543925" cy="1825680"/>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sudo raspi-config</a:t>
            </a:r>
            <a:endParaRPr/>
          </a:p>
          <a:p>
            <a:pPr marL="685800" lvl="1" indent="-228600" algn="l" rtl="0">
              <a:lnSpc>
                <a:spcPct val="100000"/>
              </a:lnSpc>
              <a:spcBef>
                <a:spcPts val="500"/>
              </a:spcBef>
              <a:spcAft>
                <a:spcPts val="0"/>
              </a:spcAft>
              <a:buClr>
                <a:schemeClr val="dk1"/>
              </a:buClr>
              <a:buSzPts val="2800"/>
              <a:buChar char="•"/>
            </a:pPr>
            <a:r>
              <a:rPr lang="en-US"/>
              <a:t>A2 Hostname 선택</a:t>
            </a:r>
            <a:endParaRPr/>
          </a:p>
        </p:txBody>
      </p:sp>
      <p:pic>
        <p:nvPicPr>
          <p:cNvPr id="900" name="Google Shape;900;p107" descr="hostname raspi config"/>
          <p:cNvPicPr preferRelativeResize="0"/>
          <p:nvPr/>
        </p:nvPicPr>
        <p:blipFill rotWithShape="1">
          <a:blip r:embed="rId3">
            <a:alphaModFix/>
          </a:blip>
          <a:srcRect/>
          <a:stretch/>
        </p:blipFill>
        <p:spPr>
          <a:xfrm>
            <a:off x="2077450" y="2507377"/>
            <a:ext cx="5751100" cy="371113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나비오</a:t>
            </a:r>
            <a:r>
              <a:rPr lang="en-US" altLang="ko-KR"/>
              <a:t>2 </a:t>
            </a:r>
            <a:r>
              <a:rPr lang="ko-KR" altLang="en-US"/>
              <a:t>부품 설명</a:t>
            </a:r>
            <a:endParaRPr lang="en-US"/>
          </a:p>
        </p:txBody>
      </p:sp>
      <p:sp>
        <p:nvSpPr>
          <p:cNvPr id="4" name="슬라이드 번호 개체 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pic>
        <p:nvPicPr>
          <p:cNvPr id="6" name="그림 5"/>
          <p:cNvPicPr>
            <a:picLocks noChangeAspect="1"/>
          </p:cNvPicPr>
          <p:nvPr/>
        </p:nvPicPr>
        <p:blipFill>
          <a:blip r:embed="rId2"/>
          <a:stretch>
            <a:fillRect/>
          </a:stretch>
        </p:blipFill>
        <p:spPr>
          <a:xfrm>
            <a:off x="617819" y="1451878"/>
            <a:ext cx="9079190" cy="4803643"/>
          </a:xfrm>
          <a:prstGeom prst="rect">
            <a:avLst/>
          </a:prstGeom>
        </p:spPr>
      </p:pic>
      <p:sp>
        <p:nvSpPr>
          <p:cNvPr id="3" name="날짜 개체 틀 2"/>
          <p:cNvSpPr>
            <a:spLocks noGrp="1"/>
          </p:cNvSpPr>
          <p:nvPr>
            <p:ph type="dt" idx="10"/>
          </p:nvPr>
        </p:nvSpPr>
        <p:spPr/>
        <p:txBody>
          <a:bodyPr/>
          <a:lstStyle/>
          <a:p>
            <a:fld id="{4615DC7B-2456-4C5A-8106-C558BD21D479}" type="datetime1">
              <a:rPr lang="en-US" smtClean="0"/>
              <a:t>8/21/2019</a:t>
            </a:fld>
            <a:endParaRPr lang="en-US"/>
          </a:p>
        </p:txBody>
      </p:sp>
      <p:sp>
        <p:nvSpPr>
          <p:cNvPr id="5" name="바닥글 개체 틀 4"/>
          <p:cNvSpPr>
            <a:spLocks noGrp="1"/>
          </p:cNvSpPr>
          <p:nvPr>
            <p:ph type="ftr" idx="11"/>
          </p:nvPr>
        </p:nvSpPr>
        <p:spPr/>
        <p:txBody>
          <a:bodyPr/>
          <a:lstStyle/>
          <a:p>
            <a:r>
              <a:rPr lang="ko-KR" altLang="en-US" smtClean="0"/>
              <a:t>나비오 드론 제작 매뉴얼</a:t>
            </a:r>
            <a:endParaRPr lang="ko-KR" altLang="en-US"/>
          </a:p>
        </p:txBody>
      </p:sp>
    </p:spTree>
    <p:extLst>
      <p:ext uri="{BB962C8B-B14F-4D97-AF65-F5344CB8AC3E}">
        <p14:creationId xmlns:p14="http://schemas.microsoft.com/office/powerpoint/2010/main" val="36392276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108"/>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Read the notice and click </a:t>
            </a:r>
            <a:r>
              <a:rPr lang="en-US" b="1"/>
              <a:t>Ok</a:t>
            </a:r>
            <a:r>
              <a:rPr lang="en-US"/>
              <a:t>:</a:t>
            </a:r>
            <a:endParaRPr/>
          </a:p>
        </p:txBody>
      </p:sp>
      <p:sp>
        <p:nvSpPr>
          <p:cNvPr id="906" name="Google Shape;906;p10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86D2D97C-3F6E-4E8B-BB1B-60F9B2917690}" type="datetime1">
              <a:rPr lang="en-US" smtClean="0"/>
              <a:t>8/21/2019</a:t>
            </a:fld>
            <a:endParaRPr/>
          </a:p>
        </p:txBody>
      </p:sp>
      <p:sp>
        <p:nvSpPr>
          <p:cNvPr id="907" name="Google Shape;907;p10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908" name="Google Shape;908;p10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90</a:t>
            </a:fld>
            <a:endParaRPr/>
          </a:p>
        </p:txBody>
      </p:sp>
      <p:sp>
        <p:nvSpPr>
          <p:cNvPr id="909" name="Google Shape;909;p10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endParaRPr/>
          </a:p>
        </p:txBody>
      </p:sp>
      <p:pic>
        <p:nvPicPr>
          <p:cNvPr id="910" name="Google Shape;910;p108" descr="hostname notice raspi config"/>
          <p:cNvPicPr preferRelativeResize="0"/>
          <p:nvPr/>
        </p:nvPicPr>
        <p:blipFill rotWithShape="1">
          <a:blip r:embed="rId3">
            <a:alphaModFix/>
          </a:blip>
          <a:srcRect/>
          <a:stretch/>
        </p:blipFill>
        <p:spPr>
          <a:xfrm>
            <a:off x="2576512" y="2723035"/>
            <a:ext cx="4752975" cy="30670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10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endParaRPr/>
          </a:p>
        </p:txBody>
      </p:sp>
      <p:sp>
        <p:nvSpPr>
          <p:cNvPr id="916" name="Google Shape;916;p109"/>
          <p:cNvSpPr txBox="1">
            <a:spLocks noGrp="1"/>
          </p:cNvSpPr>
          <p:nvPr>
            <p:ph type="body" idx="1"/>
          </p:nvPr>
        </p:nvSpPr>
        <p:spPr>
          <a:xfrm>
            <a:off x="681038" y="1255271"/>
            <a:ext cx="8543925" cy="1891583"/>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chemeClr val="dk1"/>
              </a:buClr>
              <a:buSzPts val="2590"/>
              <a:buAutoNum type="arabicPeriod"/>
            </a:pPr>
            <a:r>
              <a:rPr lang="en-US" sz="2590"/>
              <a:t>Enter the new hostname. The hostname should contain only letters, numbers, and the hyphen (-):</a:t>
            </a:r>
            <a:endParaRPr/>
          </a:p>
          <a:p>
            <a:pPr marL="514350" lvl="0" indent="-514350" algn="l" rtl="0">
              <a:lnSpc>
                <a:spcPct val="90000"/>
              </a:lnSpc>
              <a:spcBef>
                <a:spcPts val="1000"/>
              </a:spcBef>
              <a:spcAft>
                <a:spcPts val="0"/>
              </a:spcAft>
              <a:buClr>
                <a:schemeClr val="dk1"/>
              </a:buClr>
              <a:buSzPts val="2590"/>
              <a:buAutoNum type="arabicPeriod"/>
            </a:pPr>
            <a:r>
              <a:rPr lang="en-US" sz="2590"/>
              <a:t>호스명은 navio_</a:t>
            </a:r>
            <a:r>
              <a:rPr lang="en-US" sz="2590" b="1">
                <a:solidFill>
                  <a:srgbClr val="FF0000"/>
                </a:solidFill>
              </a:rPr>
              <a:t>{영문이니셜3자}</a:t>
            </a:r>
            <a:endParaRPr/>
          </a:p>
          <a:p>
            <a:pPr marL="514350" lvl="0" indent="-514350" algn="l" rtl="0">
              <a:lnSpc>
                <a:spcPct val="90000"/>
              </a:lnSpc>
              <a:spcBef>
                <a:spcPts val="1000"/>
              </a:spcBef>
              <a:spcAft>
                <a:spcPts val="0"/>
              </a:spcAft>
              <a:buClr>
                <a:schemeClr val="dk1"/>
              </a:buClr>
              <a:buSzPts val="2590"/>
              <a:buAutoNum type="arabicPeriod"/>
            </a:pPr>
            <a:r>
              <a:rPr lang="en-US" sz="2590"/>
              <a:t>변경후 라즈벨피 파이를 리부팅한다.</a:t>
            </a:r>
            <a:endParaRPr/>
          </a:p>
        </p:txBody>
      </p:sp>
      <p:sp>
        <p:nvSpPr>
          <p:cNvPr id="917" name="Google Shape;917;p10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99E9A4B3-034D-4970-ABBF-B24D263278F4}" type="datetime1">
              <a:rPr lang="en-US" smtClean="0"/>
              <a:t>8/21/2019</a:t>
            </a:fld>
            <a:endParaRPr/>
          </a:p>
        </p:txBody>
      </p:sp>
      <p:sp>
        <p:nvSpPr>
          <p:cNvPr id="918" name="Google Shape;918;p10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919" name="Google Shape;919;p10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91</a:t>
            </a:fld>
            <a:endParaRPr/>
          </a:p>
        </p:txBody>
      </p:sp>
      <p:pic>
        <p:nvPicPr>
          <p:cNvPr id="920" name="Google Shape;920;p109" descr="change hostname raspbian raspi config"/>
          <p:cNvPicPr preferRelativeResize="0"/>
          <p:nvPr/>
        </p:nvPicPr>
        <p:blipFill rotWithShape="1">
          <a:blip r:embed="rId3">
            <a:alphaModFix/>
          </a:blip>
          <a:srcRect/>
          <a:stretch/>
        </p:blipFill>
        <p:spPr>
          <a:xfrm>
            <a:off x="2576512" y="3218078"/>
            <a:ext cx="4752975" cy="306705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78"/>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용어 사전</a:t>
            </a:r>
            <a:endParaRPr/>
          </a:p>
        </p:txBody>
      </p:sp>
      <p:sp>
        <p:nvSpPr>
          <p:cNvPr id="926" name="Google Shape;926;p78"/>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927" name="Google Shape;927;p7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E25B8145-4165-41F1-8993-BC0D6AA78279}" type="datetime1">
              <a:rPr lang="en-US" smtClean="0"/>
              <a:t>8/21/2019</a:t>
            </a:fld>
            <a:endParaRPr/>
          </a:p>
        </p:txBody>
      </p:sp>
      <p:sp>
        <p:nvSpPr>
          <p:cNvPr id="928" name="Google Shape;928;p7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929" name="Google Shape;929;p7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92</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7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용어 사전</a:t>
            </a:r>
            <a:endParaRPr/>
          </a:p>
        </p:txBody>
      </p:sp>
      <p:sp>
        <p:nvSpPr>
          <p:cNvPr id="935" name="Google Shape;935;p79"/>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HDOP: horizontal dilution of position</a:t>
            </a:r>
            <a:endParaRPr/>
          </a:p>
        </p:txBody>
      </p:sp>
      <p:sp>
        <p:nvSpPr>
          <p:cNvPr id="936" name="Google Shape;936;p7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EDBC4002-2E8C-4D5E-A8C1-B37CFE773806}" type="datetime1">
              <a:rPr lang="en-US" smtClean="0"/>
              <a:t>8/21/2019</a:t>
            </a:fld>
            <a:endParaRPr/>
          </a:p>
        </p:txBody>
      </p:sp>
      <p:sp>
        <p:nvSpPr>
          <p:cNvPr id="937" name="Google Shape;937;p7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938" name="Google Shape;938;p7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93</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80"/>
          <p:cNvSpPr txBox="1">
            <a:spLocks noGrp="1"/>
          </p:cNvSpPr>
          <p:nvPr>
            <p:ph type="title"/>
          </p:nvPr>
        </p:nvSpPr>
        <p:spPr>
          <a:xfrm>
            <a:off x="681038" y="2343397"/>
            <a:ext cx="8543925"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끝.</a:t>
            </a:r>
            <a:endParaRPr/>
          </a:p>
        </p:txBody>
      </p:sp>
      <p:sp>
        <p:nvSpPr>
          <p:cNvPr id="944" name="Google Shape;944;p8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94</a:t>
            </a:fld>
            <a:endParaRPr/>
          </a:p>
        </p:txBody>
      </p:sp>
      <p:sp>
        <p:nvSpPr>
          <p:cNvPr id="945" name="Google Shape;945;p8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8FE8F46C-95EF-4D20-A87B-02286646179A}" type="datetime1">
              <a:rPr lang="en-US" smtClean="0"/>
              <a:t>8/21/2019</a:t>
            </a:fld>
            <a:endParaRPr/>
          </a:p>
        </p:txBody>
      </p:sp>
      <p:sp>
        <p:nvSpPr>
          <p:cNvPr id="946" name="Google Shape;946;p80"/>
          <p:cNvSpPr txBox="1">
            <a:spLocks noGrp="1"/>
          </p:cNvSpPr>
          <p:nvPr>
            <p:ph type="ftr" idx="11"/>
          </p:nvPr>
        </p:nvSpPr>
        <p:spPr>
          <a:xfrm>
            <a:off x="4070838" y="6356352"/>
            <a:ext cx="2022231"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Tree>
  </p:cSld>
  <p:clrMapOvr>
    <a:masterClrMapping/>
  </p:clrMapOvr>
</p:sld>
</file>

<file path=ppt/theme/theme1.xml><?xml version="1.0" encoding="utf-8"?>
<a:theme xmlns:a="http://schemas.openxmlformats.org/drawingml/2006/main" name="Office 테마">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423</TotalTime>
  <Words>2465</Words>
  <Application>Microsoft Office PowerPoint</Application>
  <PresentationFormat>A4 용지(210x297mm)</PresentationFormat>
  <Paragraphs>665</Paragraphs>
  <Slides>94</Slides>
  <Notes>83</Notes>
  <HiddenSlides>0</HiddenSlides>
  <MMClips>2</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94</vt:i4>
      </vt:variant>
    </vt:vector>
  </HeadingPairs>
  <TitlesOfParts>
    <vt:vector size="101" baseType="lpstr">
      <vt:lpstr>Open Sans</vt:lpstr>
      <vt:lpstr>Malgun Gothic</vt:lpstr>
      <vt:lpstr>Arial</vt:lpstr>
      <vt:lpstr>Calibri</vt:lpstr>
      <vt:lpstr>Consolas</vt:lpstr>
      <vt:lpstr>Times New Roman</vt:lpstr>
      <vt:lpstr>Office 테마</vt:lpstr>
      <vt:lpstr>NAVIO 2 드론 제작</vt:lpstr>
      <vt:lpstr>NAVIO 개요</vt:lpstr>
      <vt:lpstr>NAVIO2</vt:lpstr>
      <vt:lpstr>NAVIO2 특징</vt:lpstr>
      <vt:lpstr>NAVIO 운영체제 설치</vt:lpstr>
      <vt:lpstr>NAVIO H/W 조립</vt:lpstr>
      <vt:lpstr>NAVIO2 드론 조립 예</vt:lpstr>
      <vt:lpstr>NAVIO2 조립</vt:lpstr>
      <vt:lpstr>나비오2 부품 설명</vt:lpstr>
      <vt:lpstr>NAVIO 쿼드콥터 배선 ½ </vt:lpstr>
      <vt:lpstr>Navio2  쿼드콥터 배선 2/2 </vt:lpstr>
      <vt:lpstr>Navio2  고정익 배선 ½ </vt:lpstr>
      <vt:lpstr>Navio2  고정익 배선 2/2 </vt:lpstr>
      <vt:lpstr>Navio2 로버 배선 ½ </vt:lpstr>
      <vt:lpstr>Navio2 로버 배선 2/2  </vt:lpstr>
      <vt:lpstr>파워 공급 1</vt:lpstr>
      <vt:lpstr>파워 공급 2</vt:lpstr>
      <vt:lpstr>GPS 연결</vt:lpstr>
      <vt:lpstr>ESC 연결</vt:lpstr>
      <vt:lpstr>고도계 태양 광선 차단(필수)</vt:lpstr>
      <vt:lpstr>RC input</vt:lpstr>
      <vt:lpstr>FrSKY X8R과 Navio2 연결 1</vt:lpstr>
      <vt:lpstr>FrSKY X8R과 Navio2 연결 2</vt:lpstr>
      <vt:lpstr>Telemetry Modem</vt:lpstr>
      <vt:lpstr>Telemetry Modem</vt:lpstr>
      <vt:lpstr>Telemetry 연결 예시</vt:lpstr>
      <vt:lpstr>진동 방지 받침대 1</vt:lpstr>
      <vt:lpstr>진동 방지 받침대 2</vt:lpstr>
      <vt:lpstr>라즈베리파이 케이스</vt:lpstr>
      <vt:lpstr>NAVIO S/W</vt:lpstr>
      <vt:lpstr>라즈비안 운영체제 설정</vt:lpstr>
      <vt:lpstr>나비오 S/W 설치</vt:lpstr>
      <vt:lpstr>라즈비안 설치</vt:lpstr>
      <vt:lpstr>라즈비안 Wi-Fi 설정</vt:lpstr>
      <vt:lpstr>라즈베리파이 IP 주소 알아내기</vt:lpstr>
      <vt:lpstr>라즈베리파이 IP 주소 고정하기</vt:lpstr>
      <vt:lpstr>라즈베리파이 로그인</vt:lpstr>
      <vt:lpstr>라즈비안 환경 설정 1</vt:lpstr>
      <vt:lpstr>라즈베리파이 환경 설정 2</vt:lpstr>
      <vt:lpstr>라즈베리 나비오 운영체제 정보</vt:lpstr>
      <vt:lpstr>Ardupilot 설치 사전 체크 사항</vt:lpstr>
      <vt:lpstr>SD Card 성능 벤처 마크</vt:lpstr>
      <vt:lpstr>SD Card 성능 체크</vt:lpstr>
      <vt:lpstr>Ardupilot 설정</vt:lpstr>
      <vt:lpstr>Ardupilot 설정</vt:lpstr>
      <vt:lpstr>Choosing a vehicle, version and board</vt:lpstr>
      <vt:lpstr>Choose your vehicle</vt:lpstr>
      <vt:lpstr>Choose copter and Apply </vt:lpstr>
      <vt:lpstr>Specifying launching options</vt:lpstr>
      <vt:lpstr>최신 Ardupilot 프로그램 설치</vt:lpstr>
      <vt:lpstr>Launching a custom ArduPilot binary 2</vt:lpstr>
      <vt:lpstr>Ardupilot 서비스 관리 3</vt:lpstr>
      <vt:lpstr>ardupilot 실행 확인 방법</vt:lpstr>
      <vt:lpstr>Ardupilot 소스 빌드</vt:lpstr>
      <vt:lpstr>ardupilot 소스 빌드</vt:lpstr>
      <vt:lpstr>나비오 PX4 설치</vt:lpstr>
      <vt:lpstr>PX4 소스 빌드 1 </vt:lpstr>
      <vt:lpstr>PX4 소스 빌드 2 </vt:lpstr>
      <vt:lpstr>PX4 자동 실행</vt:lpstr>
      <vt:lpstr>Video Streaming</vt:lpstr>
      <vt:lpstr>Raspberry PI2 비디오 장치 설정</vt:lpstr>
      <vt:lpstr>MJPEG-Streamer Install &amp; Setup</vt:lpstr>
      <vt:lpstr>라즈베리파이 부팅시 자동 실행 설정</vt:lpstr>
      <vt:lpstr>동영상 조회</vt:lpstr>
      <vt:lpstr>Calibration</vt:lpstr>
      <vt:lpstr>APM Pre Arming Checks</vt:lpstr>
      <vt:lpstr>모터 테스트 방법</vt:lpstr>
      <vt:lpstr>Arming Check 설정</vt:lpstr>
      <vt:lpstr>배터리 설정</vt:lpstr>
      <vt:lpstr>RC 사용 방법</vt:lpstr>
      <vt:lpstr>X8R Binding Procedure</vt:lpstr>
      <vt:lpstr>FrSky X8R 수신기 바인딩 1</vt:lpstr>
      <vt:lpstr>FrSky X8R 수신기 바인딩 2</vt:lpstr>
      <vt:lpstr>X8R 수신기와 Navio 초기 연결</vt:lpstr>
      <vt:lpstr>X8R 수신기와 Navio 바인딩 </vt:lpstr>
      <vt:lpstr>ArduPilot에서 RC 캘리브레이션</vt:lpstr>
      <vt:lpstr>RC Mode</vt:lpstr>
      <vt:lpstr>FrSKY X8R</vt:lpstr>
      <vt:lpstr>FrSky Taranis 모드1/2 변경 방법</vt:lpstr>
      <vt:lpstr>RC 시동 방법</vt:lpstr>
      <vt:lpstr>NAVIO2 드론 조립 예</vt:lpstr>
      <vt:lpstr>부록</vt:lpstr>
      <vt:lpstr>PreArm 에러 해결책</vt:lpstr>
      <vt:lpstr>PreArm: loggin failed</vt:lpstr>
      <vt:lpstr>LinuxPWM_Sysfs:Unable to open file /sys/class/pwm/pwmchip0/pwm0/duty_cycle</vt:lpstr>
      <vt:lpstr>공유기 설정</vt:lpstr>
      <vt:lpstr>공유기 설정</vt:lpstr>
      <vt:lpstr>호스트이름 변경</vt:lpstr>
      <vt:lpstr>라즈베리파이 환경 설정 실행</vt:lpstr>
      <vt:lpstr>PowerPoint 프레젠테이션</vt:lpstr>
      <vt:lpstr>PowerPoint 프레젠테이션</vt:lpstr>
      <vt:lpstr>용어 사전</vt:lpstr>
      <vt:lpstr>용어 사전</vt:lpstr>
      <vt:lpstr>끝.</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NAVIO 2 드론 제작</dc:title>
  <dc:creator>admin</dc:creator>
  <cp:lastModifiedBy>admin</cp:lastModifiedBy>
  <cp:revision>49</cp:revision>
  <dcterms:created xsi:type="dcterms:W3CDTF">2018-03-04T04:23:51Z</dcterms:created>
  <dcterms:modified xsi:type="dcterms:W3CDTF">2019-08-21T02:06:05Z</dcterms:modified>
</cp:coreProperties>
</file>